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0" r:id="rId4"/>
    <p:sldId id="258" r:id="rId5"/>
    <p:sldId id="262" r:id="rId6"/>
    <p:sldId id="2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C5B1D-E2EE-4637-BCBB-6424DB016B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97C93C-4E95-4AED-89EE-18DB57FAD3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615965-1192-4E06-AD07-4CD71FD26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49222-DFCD-4450-9B4A-232F44192092}" type="datetimeFigureOut">
              <a:rPr lang="en-US" smtClean="0"/>
              <a:t>8/24/2017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5E2D9D-D33F-4AC5-98FF-343365435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12E7AD-028E-4263-841C-8DC20B4AD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FFA2F-4B17-4D64-8DCE-C33FF7EA5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735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C154A-CBA1-4AF9-837E-8D26E36F3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00D1CA-964D-4B02-A650-0E83EACC65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E30B9F-8D53-432C-B57D-4639CA928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49222-DFCD-4450-9B4A-232F44192092}" type="datetimeFigureOut">
              <a:rPr lang="en-US" smtClean="0"/>
              <a:t>8/24/2017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6CB2E2-8BA1-4AAB-A20B-A50B325EF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FE063F-3198-43C2-89DF-3D8F74E70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FFA2F-4B17-4D64-8DCE-C33FF7EA5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062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2D6089-9995-417E-8FAE-6E5EC7434A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C849F8-C6D9-47E0-A1EF-DA32B8DE10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A5C22B-57F9-4212-9332-5E599CE1A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49222-DFCD-4450-9B4A-232F44192092}" type="datetimeFigureOut">
              <a:rPr lang="en-US" smtClean="0"/>
              <a:t>8/24/2017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55BE18-2671-4C18-8C67-1E752DA56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3D054E-1759-4DFA-898E-44A0C2D6E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FFA2F-4B17-4D64-8DCE-C33FF7EA5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093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42D15-763A-426B-BA83-351955078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7B0532-7B55-4A7B-AABD-29AB791AB2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AB0B67-9928-4840-A930-500A7CD83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49222-DFCD-4450-9B4A-232F44192092}" type="datetimeFigureOut">
              <a:rPr lang="en-US" smtClean="0"/>
              <a:t>8/24/2017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1066E2-5418-419D-8DBA-7B8C9AFD9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EA7F26-1579-4D35-B6E9-E39DABE6C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FFA2F-4B17-4D64-8DCE-C33FF7EA5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490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96861-A79C-490A-B16C-F8AF62742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CB313B-BC47-45A1-96AE-D30F6E83C5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FF7F93-B8E7-47B3-8846-EF63C402D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49222-DFCD-4450-9B4A-232F44192092}" type="datetimeFigureOut">
              <a:rPr lang="en-US" smtClean="0"/>
              <a:t>8/24/2017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1402B8-0910-4EC2-973C-B63DFEDA6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1A9160-EF19-4902-A50B-97E708B4B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FFA2F-4B17-4D64-8DCE-C33FF7EA5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978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3B5B4-30CD-49B9-9A99-8A8020D1C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0BE08-EB68-4DA8-BA4A-0C854B3347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87DC92-26CA-476A-8DFF-3D855317C2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6CF8A3-089C-4FF8-A1B6-36FB38F90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49222-DFCD-4450-9B4A-232F44192092}" type="datetimeFigureOut">
              <a:rPr lang="en-US" smtClean="0"/>
              <a:t>8/24/2017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7A2CDA-9CCC-408D-BB69-11FE07B54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478729-943A-4F36-8266-051BB4660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FFA2F-4B17-4D64-8DCE-C33FF7EA5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796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DAC84-3157-4B23-8972-6F025BBB8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64F4A8-03FE-477E-861B-1633F8BD72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5A652D-DA23-49A0-B3E1-D1730B1EA1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8E98BE-02CF-40FD-B5B6-BAFE7D8EFD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D6CCF0-B015-49AB-B248-FDCCF17A81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18CFA5-B7A4-465E-9CDE-99FE37FA9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49222-DFCD-4450-9B4A-232F44192092}" type="datetimeFigureOut">
              <a:rPr lang="en-US" smtClean="0"/>
              <a:t>8/24/2017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7D56D4-F919-47B6-AC43-6844430FA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7408F9C-902E-4093-B80C-DBB92FB4B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FFA2F-4B17-4D64-8DCE-C33FF7EA5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67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8217D-A45B-49BA-8CE2-F2561266C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7D06DA-CCF3-41DC-94B6-65F84B357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49222-DFCD-4450-9B4A-232F44192092}" type="datetimeFigureOut">
              <a:rPr lang="en-US" smtClean="0"/>
              <a:t>8/24/2017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EE72E9-4B0F-490A-921C-0AADD0571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1844F2-8069-43CC-A178-F493E4DD4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FFA2F-4B17-4D64-8DCE-C33FF7EA5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784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E21762-CAA0-4E69-8F10-660334A60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49222-DFCD-4450-9B4A-232F44192092}" type="datetimeFigureOut">
              <a:rPr lang="en-US" smtClean="0"/>
              <a:t>8/24/2017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610373-7047-4DEE-8B39-7965523D2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17CAB2-2FFA-4921-A87A-5C35303BE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FFA2F-4B17-4D64-8DCE-C33FF7EA5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217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FA21E-69F9-4349-BCC5-9D08EAB16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524A82-9F51-4310-B50A-A52C3650A4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123C08-9384-41BF-812F-511B09C7FE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DD3798-F296-41C0-9770-EEF68AF98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49222-DFCD-4450-9B4A-232F44192092}" type="datetimeFigureOut">
              <a:rPr lang="en-US" smtClean="0"/>
              <a:t>8/24/2017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4E31B4-0E12-4521-A2DF-14C0A9B53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E017B9-3F3F-4C76-82AC-0B55BD25E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FFA2F-4B17-4D64-8DCE-C33FF7EA5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750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50318-1E88-49C5-8815-6A8C14A58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08D71F-F00F-47B9-9B5E-7C06092EB4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75A900-02D7-4300-A82B-97414F9609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BBA894-4314-458F-939D-1FB0F7937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49222-DFCD-4450-9B4A-232F44192092}" type="datetimeFigureOut">
              <a:rPr lang="en-US" smtClean="0"/>
              <a:t>8/24/2017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8DE6D6-299B-41AB-9021-879172DEF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4E362D-BDA6-4788-8864-18111B2DE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FFA2F-4B17-4D64-8DCE-C33FF7EA5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866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C1822A-FD88-4B5D-8237-AED311C5F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001832-EA78-41B0-AB17-33354FBFEB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0A9091-6E76-40C2-864D-4DCAD46C5A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49222-DFCD-4450-9B4A-232F44192092}" type="datetimeFigureOut">
              <a:rPr lang="en-US" smtClean="0"/>
              <a:t>8/24/2017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51B812-96A4-4422-9D4C-0A1398E315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EB85AF-5ADA-4C7A-99DB-16A3497A0E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FFA2F-4B17-4D64-8DCE-C33FF7EA5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124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2F2F257-0040-4A2B-A4DE-EFF3C0954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00" y="2266950"/>
            <a:ext cx="2714625" cy="132556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000" dirty="0">
                <a:latin typeface="+mn-lt"/>
              </a:rPr>
              <a:t>Fishbone Diagram Example</a:t>
            </a:r>
          </a:p>
        </p:txBody>
      </p:sp>
      <p:pic>
        <p:nvPicPr>
          <p:cNvPr id="7" name="Content Placeholder 6" descr="A picture containing stationary, text&#10;&#10;Description generated with very high confidence">
            <a:extLst>
              <a:ext uri="{FF2B5EF4-FFF2-40B4-BE49-F238E27FC236}">
                <a16:creationId xmlns:a16="http://schemas.microsoft.com/office/drawing/2014/main" id="{56C3D131-81CB-44FE-A531-C92E0E06D7C5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3" t="13057"/>
          <a:stretch/>
        </p:blipFill>
        <p:spPr>
          <a:xfrm>
            <a:off x="4295775" y="523874"/>
            <a:ext cx="7591425" cy="583882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5" name="Rectangle 4">
            <a:extLst/>
          </p:cNvPr>
          <p:cNvSpPr/>
          <p:nvPr/>
        </p:nvSpPr>
        <p:spPr>
          <a:xfrm>
            <a:off x="876300" y="3796644"/>
            <a:ext cx="188224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/>
              <a:t>https://www.shutterstock.com</a:t>
            </a:r>
          </a:p>
        </p:txBody>
      </p:sp>
    </p:spTree>
    <p:extLst>
      <p:ext uri="{BB962C8B-B14F-4D97-AF65-F5344CB8AC3E}">
        <p14:creationId xmlns:p14="http://schemas.microsoft.com/office/powerpoint/2010/main" val="3678942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3CFCA7-77AE-471F-8242-ED3CD699D9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925" y="296108"/>
            <a:ext cx="8299788" cy="553319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D08988C-9E22-4CCE-A57D-E385284E2480}"/>
              </a:ext>
            </a:extLst>
          </p:cNvPr>
          <p:cNvSpPr/>
          <p:nvPr/>
        </p:nvSpPr>
        <p:spPr>
          <a:xfrm>
            <a:off x="414940" y="3740373"/>
            <a:ext cx="294984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/>
              <a:t>https://media.moresteam.com/main/pics/fish3.gif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BBAB75B4-2375-4096-8073-EE6149EE035C}"/>
              </a:ext>
            </a:extLst>
          </p:cNvPr>
          <p:cNvSpPr txBox="1">
            <a:spLocks/>
          </p:cNvSpPr>
          <p:nvPr/>
        </p:nvSpPr>
        <p:spPr>
          <a:xfrm>
            <a:off x="414940" y="2266950"/>
            <a:ext cx="31759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latin typeface="+mn-lt"/>
              </a:rPr>
              <a:t>Fishbone Diagram Example</a:t>
            </a:r>
          </a:p>
        </p:txBody>
      </p:sp>
    </p:spTree>
    <p:extLst>
      <p:ext uri="{BB962C8B-B14F-4D97-AF65-F5344CB8AC3E}">
        <p14:creationId xmlns:p14="http://schemas.microsoft.com/office/powerpoint/2010/main" val="454737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2F2F257-0040-4A2B-A4DE-EFF3C0954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974" y="2381250"/>
            <a:ext cx="2428875" cy="1325563"/>
          </a:xfrm>
        </p:spPr>
        <p:txBody>
          <a:bodyPr vert="horz" lIns="91440" tIns="45720" rIns="91440" bIns="45720" rtlCol="0">
            <a:normAutofit fontScale="90000"/>
          </a:bodyPr>
          <a:lstStyle/>
          <a:p>
            <a:r>
              <a:rPr lang="en-US" b="1" dirty="0"/>
              <a:t>Mind Map Example</a:t>
            </a:r>
            <a:br>
              <a:rPr lang="en-US" sz="1050" dirty="0"/>
            </a:br>
            <a:endParaRPr lang="en-US" sz="105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0A3D017-0FB8-486E-AC22-B73B374E4E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9000"/>
                    </a14:imgEffect>
                    <a14:imgEffect>
                      <a14:brightnessContrast bright="37000" contrast="14000"/>
                    </a14:imgEffect>
                  </a14:imgLayer>
                </a14:imgProps>
              </a:ext>
            </a:extLst>
          </a:blip>
          <a:srcRect l="2086" t="2722" r="2642"/>
          <a:stretch/>
        </p:blipFill>
        <p:spPr>
          <a:xfrm>
            <a:off x="3695700" y="95752"/>
            <a:ext cx="7858125" cy="661453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F0FFEBD-F563-4883-9574-35AE2079BA06}"/>
              </a:ext>
            </a:extLst>
          </p:cNvPr>
          <p:cNvSpPr/>
          <p:nvPr/>
        </p:nvSpPr>
        <p:spPr>
          <a:xfrm>
            <a:off x="614360" y="3418272"/>
            <a:ext cx="2324102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/>
              <a:t>http://www.governmentinfopro.com/.a/6a00d834526e2569e2014e8a030f00970d-pi</a:t>
            </a:r>
          </a:p>
        </p:txBody>
      </p:sp>
    </p:spTree>
    <p:extLst>
      <p:ext uri="{BB962C8B-B14F-4D97-AF65-F5344CB8AC3E}">
        <p14:creationId xmlns:p14="http://schemas.microsoft.com/office/powerpoint/2010/main" val="1808868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480" y="0"/>
            <a:ext cx="11515762" cy="6934200"/>
          </a:xfrm>
          <a:custGeom>
            <a:avLst/>
            <a:gdLst>
              <a:gd name="connsiteX0" fmla="*/ 0 w 4636009"/>
              <a:gd name="connsiteY0" fmla="*/ 0 h 5032375"/>
              <a:gd name="connsiteX1" fmla="*/ 4636009 w 4636009"/>
              <a:gd name="connsiteY1" fmla="*/ 0 h 5032375"/>
              <a:gd name="connsiteX2" fmla="*/ 4636009 w 4636009"/>
              <a:gd name="connsiteY2" fmla="*/ 5032375 h 5032375"/>
              <a:gd name="connsiteX3" fmla="*/ 0 w 4636009"/>
              <a:gd name="connsiteY3" fmla="*/ 5032375 h 503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6009" h="5032375">
                <a:moveTo>
                  <a:pt x="0" y="0"/>
                </a:moveTo>
                <a:lnTo>
                  <a:pt x="4636009" y="0"/>
                </a:lnTo>
                <a:lnTo>
                  <a:pt x="4636009" y="5032375"/>
                </a:lnTo>
                <a:lnTo>
                  <a:pt x="0" y="5032375"/>
                </a:lnTo>
                <a:close/>
              </a:path>
            </a:pathLst>
          </a:cu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52F2F257-0040-4A2B-A4DE-EFF3C0954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000" dirty="0">
                <a:latin typeface="+mn-lt"/>
              </a:rPr>
              <a:t>Mind Map Example</a:t>
            </a:r>
            <a:br>
              <a:rPr lang="en-US" sz="1050" dirty="0"/>
            </a:br>
            <a:r>
              <a:rPr lang="en-US" sz="1050" dirty="0"/>
              <a:t>https://sstrategies.files.wordpress.com/2011/05/battlemanagement-example.jpg</a:t>
            </a:r>
          </a:p>
        </p:txBody>
      </p:sp>
    </p:spTree>
    <p:extLst>
      <p:ext uri="{BB962C8B-B14F-4D97-AF65-F5344CB8AC3E}">
        <p14:creationId xmlns:p14="http://schemas.microsoft.com/office/powerpoint/2010/main" val="662827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81D1599-B6D5-4D04-A13F-42F8B2C07F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1036" y="314325"/>
            <a:ext cx="8613820" cy="623330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18AC53F-B7E5-4E01-A44A-DD2D2951E596}"/>
              </a:ext>
            </a:extLst>
          </p:cNvPr>
          <p:cNvSpPr/>
          <p:nvPr/>
        </p:nvSpPr>
        <p:spPr>
          <a:xfrm>
            <a:off x="461732" y="3617416"/>
            <a:ext cx="28182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https://l00109363.files.wordpress.com/2014/02/human20health2020perf1.gif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F88ABD-AAE9-45FB-AA79-B50D391231DF}"/>
              </a:ext>
            </a:extLst>
          </p:cNvPr>
          <p:cNvSpPr txBox="1"/>
          <p:nvPr/>
        </p:nvSpPr>
        <p:spPr>
          <a:xfrm>
            <a:off x="362690" y="2257425"/>
            <a:ext cx="3276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Concept Map Example </a:t>
            </a:r>
          </a:p>
        </p:txBody>
      </p:sp>
    </p:spTree>
    <p:extLst>
      <p:ext uri="{BB962C8B-B14F-4D97-AF65-F5344CB8AC3E}">
        <p14:creationId xmlns:p14="http://schemas.microsoft.com/office/powerpoint/2010/main" val="2218116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FB8FD5E-78B9-4A97-AD82-FA5FCC7E75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3137" y="708025"/>
            <a:ext cx="9050060" cy="52800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3410C0E-BDC5-43E2-8CFD-9E007ACCBF8B}"/>
              </a:ext>
            </a:extLst>
          </p:cNvPr>
          <p:cNvSpPr txBox="1"/>
          <p:nvPr/>
        </p:nvSpPr>
        <p:spPr>
          <a:xfrm>
            <a:off x="266701" y="3163629"/>
            <a:ext cx="20097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http://cmapspublic3.ihmc.us/rid=1LQ5FZ3DN-15BXK3S-1DRN/Concept%20Map%20Version%201.cmap?rid=1LQ5FZ3DN-15BXK3S-1DRN&amp;partName=htmljpeg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705B50-BD2E-4985-9188-75BA6EBBA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975" y="2022475"/>
            <a:ext cx="4000500" cy="1325563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+mn-lt"/>
              </a:rPr>
              <a:t>Concept Map Example </a:t>
            </a:r>
            <a:br>
              <a:rPr lang="en-US" dirty="0"/>
            </a:b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6340262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95</Words>
  <Application>Microsoft Office PowerPoint</Application>
  <PresentationFormat>Widescreen</PresentationFormat>
  <Paragraphs>11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Fishbone Diagram Example</vt:lpstr>
      <vt:lpstr>PowerPoint Presentation</vt:lpstr>
      <vt:lpstr>Mind Map Example </vt:lpstr>
      <vt:lpstr>Mind Map Example https://sstrategies.files.wordpress.com/2011/05/battlemanagement-example.jpg</vt:lpstr>
      <vt:lpstr>PowerPoint Presentation</vt:lpstr>
      <vt:lpstr>Concept Map Example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Fishbone Diagram examples</dc:title>
  <dc:creator>Beth Crandall</dc:creator>
  <cp:lastModifiedBy>Grome, Anna</cp:lastModifiedBy>
  <cp:revision>10</cp:revision>
  <dcterms:created xsi:type="dcterms:W3CDTF">2017-08-24T22:19:03Z</dcterms:created>
  <dcterms:modified xsi:type="dcterms:W3CDTF">2017-08-25T02:33:19Z</dcterms:modified>
</cp:coreProperties>
</file>