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9" r:id="rId2"/>
    <p:sldId id="269" r:id="rId3"/>
    <p:sldId id="261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10" autoAdjust="0"/>
  </p:normalViewPr>
  <p:slideViewPr>
    <p:cSldViewPr snapToGrid="0" snapToObjects="1">
      <p:cViewPr>
        <p:scale>
          <a:sx n="90" d="100"/>
          <a:sy n="90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5353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/>
        </p:nvSpPr>
        <p:spPr>
          <a:xfrm>
            <a:off x="608652" y="152400"/>
            <a:ext cx="2644420" cy="321451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603012" y="3370855"/>
            <a:ext cx="2650062" cy="321451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3251200" y="152400"/>
            <a:ext cx="2644420" cy="321451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5901333" y="152400"/>
            <a:ext cx="2644420" cy="321451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/>
          <p:nvPr/>
        </p:nvSpPr>
        <p:spPr>
          <a:xfrm>
            <a:off x="3251200" y="3370855"/>
            <a:ext cx="2650062" cy="321451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5895692" y="3370855"/>
            <a:ext cx="2650062" cy="321451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78" y="2546566"/>
            <a:ext cx="876129" cy="823509"/>
          </a:xfrm>
          <a:prstGeom prst="rect">
            <a:avLst/>
          </a:prstGeom>
        </p:spPr>
      </p:pic>
      <p:pic>
        <p:nvPicPr>
          <p:cNvPr id="34" name="Picture 33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378" y="2546566"/>
            <a:ext cx="876129" cy="823509"/>
          </a:xfrm>
          <a:prstGeom prst="rect">
            <a:avLst/>
          </a:prstGeom>
        </p:spPr>
      </p:pic>
      <p:pic>
        <p:nvPicPr>
          <p:cNvPr id="35" name="Picture 34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978" y="2534808"/>
            <a:ext cx="885273" cy="823509"/>
          </a:xfrm>
          <a:prstGeom prst="rect">
            <a:avLst/>
          </a:prstGeom>
        </p:spPr>
      </p:pic>
      <p:pic>
        <p:nvPicPr>
          <p:cNvPr id="36" name="Picture 35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11" y="1742944"/>
            <a:ext cx="876129" cy="814365"/>
          </a:xfrm>
          <a:prstGeom prst="rect">
            <a:avLst/>
          </a:prstGeom>
        </p:spPr>
      </p:pic>
      <p:pic>
        <p:nvPicPr>
          <p:cNvPr id="37" name="Picture 36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011" y="1742944"/>
            <a:ext cx="876129" cy="814365"/>
          </a:xfrm>
          <a:prstGeom prst="rect">
            <a:avLst/>
          </a:prstGeom>
        </p:spPr>
      </p:pic>
      <p:pic>
        <p:nvPicPr>
          <p:cNvPr id="38" name="Picture 37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611" y="1742944"/>
            <a:ext cx="885273" cy="814365"/>
          </a:xfrm>
          <a:prstGeom prst="rect">
            <a:avLst/>
          </a:prstGeom>
        </p:spPr>
      </p:pic>
      <p:pic>
        <p:nvPicPr>
          <p:cNvPr id="39" name="Picture 38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71" y="941639"/>
            <a:ext cx="876129" cy="814365"/>
          </a:xfrm>
          <a:prstGeom prst="rect">
            <a:avLst/>
          </a:prstGeom>
        </p:spPr>
      </p:pic>
      <p:pic>
        <p:nvPicPr>
          <p:cNvPr id="40" name="Picture 39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090" y="941639"/>
            <a:ext cx="876129" cy="823509"/>
          </a:xfrm>
          <a:prstGeom prst="rect">
            <a:avLst/>
          </a:prstGeom>
        </p:spPr>
      </p:pic>
      <p:pic>
        <p:nvPicPr>
          <p:cNvPr id="41" name="Picture 40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90" y="953396"/>
            <a:ext cx="898423" cy="804672"/>
          </a:xfrm>
          <a:prstGeom prst="rect">
            <a:avLst/>
          </a:prstGeom>
        </p:spPr>
      </p:pic>
      <p:pic>
        <p:nvPicPr>
          <p:cNvPr id="42" name="Picture 41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40" y="163850"/>
            <a:ext cx="876129" cy="796077"/>
          </a:xfrm>
          <a:prstGeom prst="rect">
            <a:avLst/>
          </a:prstGeom>
        </p:spPr>
      </p:pic>
      <p:pic>
        <p:nvPicPr>
          <p:cNvPr id="43" name="Picture 42" descr="Screen Shot 2016-04-18 at 5.11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781" y="163850"/>
            <a:ext cx="905873" cy="804195"/>
          </a:xfrm>
          <a:prstGeom prst="rect">
            <a:avLst/>
          </a:prstGeom>
        </p:spPr>
      </p:pic>
      <p:pic>
        <p:nvPicPr>
          <p:cNvPr id="44" name="Picture 43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381" y="163850"/>
            <a:ext cx="896729" cy="805221"/>
          </a:xfrm>
          <a:prstGeom prst="rect">
            <a:avLst/>
          </a:prstGeom>
        </p:spPr>
      </p:pic>
      <p:sp>
        <p:nvSpPr>
          <p:cNvPr id="33" name="Shape 156"/>
          <p:cNvSpPr/>
          <p:nvPr/>
        </p:nvSpPr>
        <p:spPr>
          <a:xfrm>
            <a:off x="1140612" y="1208475"/>
            <a:ext cx="1591404" cy="868234"/>
          </a:xfrm>
          <a:prstGeom prst="rect">
            <a:avLst/>
          </a:prstGeom>
          <a:solidFill>
            <a:srgbClr val="FFFF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1050493" y="1314297"/>
            <a:ext cx="1763832" cy="9869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200" b="1" dirty="0" smtClean="0">
                <a:solidFill>
                  <a:srgbClr val="948A54"/>
                </a:solidFill>
              </a:rPr>
              <a:t>PL</a:t>
            </a:r>
            <a:r>
              <a:rPr lang="en-US" sz="2200" b="1" dirty="0" smtClean="0">
                <a:solidFill>
                  <a:srgbClr val="948A54"/>
                </a:solidFill>
                <a:sym typeface="Arial"/>
              </a:rPr>
              <a:t>AYER’S</a:t>
            </a:r>
            <a:r>
              <a:rPr lang="en-US" sz="2200" b="1" dirty="0" smtClean="0">
                <a:solidFill>
                  <a:schemeClr val="dk1"/>
                </a:solidFill>
                <a:sym typeface="Arial"/>
              </a:rPr>
              <a:t> </a:t>
            </a:r>
            <a:endParaRPr lang="en-US" sz="2200" b="1" dirty="0">
              <a:solidFill>
                <a:schemeClr val="dk1"/>
              </a:solidFill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200" b="1" dirty="0" smtClean="0">
                <a:solidFill>
                  <a:srgbClr val="4F6128"/>
                </a:solidFill>
              </a:rPr>
              <a:t>CHOICE</a:t>
            </a:r>
            <a:endParaRPr lang="en-US" sz="2200" b="1" dirty="0">
              <a:solidFill>
                <a:srgbClr val="4F6128"/>
              </a:solidFill>
              <a:sym typeface="Arial"/>
            </a:endParaRPr>
          </a:p>
        </p:txBody>
      </p:sp>
      <p:pic>
        <p:nvPicPr>
          <p:cNvPr id="45" name="Picture 44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461" y="2535823"/>
            <a:ext cx="885273" cy="823509"/>
          </a:xfrm>
          <a:prstGeom prst="rect">
            <a:avLst/>
          </a:prstGeom>
        </p:spPr>
      </p:pic>
      <p:pic>
        <p:nvPicPr>
          <p:cNvPr id="46" name="Picture 45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060" y="2535823"/>
            <a:ext cx="896112" cy="823509"/>
          </a:xfrm>
          <a:prstGeom prst="rect">
            <a:avLst/>
          </a:prstGeom>
        </p:spPr>
      </p:pic>
      <p:pic>
        <p:nvPicPr>
          <p:cNvPr id="47" name="Picture 46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61" y="2535823"/>
            <a:ext cx="885273" cy="823509"/>
          </a:xfrm>
          <a:prstGeom prst="rect">
            <a:avLst/>
          </a:prstGeom>
        </p:spPr>
      </p:pic>
      <p:pic>
        <p:nvPicPr>
          <p:cNvPr id="48" name="Picture 47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094" y="1743959"/>
            <a:ext cx="894417" cy="814365"/>
          </a:xfrm>
          <a:prstGeom prst="rect">
            <a:avLst/>
          </a:prstGeom>
        </p:spPr>
      </p:pic>
      <p:pic>
        <p:nvPicPr>
          <p:cNvPr id="49" name="Picture 48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453" y="1743959"/>
            <a:ext cx="876129" cy="814365"/>
          </a:xfrm>
          <a:prstGeom prst="rect">
            <a:avLst/>
          </a:prstGeom>
        </p:spPr>
      </p:pic>
      <p:pic>
        <p:nvPicPr>
          <p:cNvPr id="50" name="Picture 49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053" y="1743959"/>
            <a:ext cx="876129" cy="814365"/>
          </a:xfrm>
          <a:prstGeom prst="rect">
            <a:avLst/>
          </a:prstGeom>
        </p:spPr>
      </p:pic>
      <p:pic>
        <p:nvPicPr>
          <p:cNvPr id="51" name="Picture 50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454" y="942654"/>
            <a:ext cx="876129" cy="814365"/>
          </a:xfrm>
          <a:prstGeom prst="rect">
            <a:avLst/>
          </a:prstGeom>
        </p:spPr>
      </p:pic>
      <p:pic>
        <p:nvPicPr>
          <p:cNvPr id="52" name="Picture 51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773" y="942654"/>
            <a:ext cx="876129" cy="823509"/>
          </a:xfrm>
          <a:prstGeom prst="rect">
            <a:avLst/>
          </a:prstGeom>
        </p:spPr>
      </p:pic>
      <p:pic>
        <p:nvPicPr>
          <p:cNvPr id="53" name="Picture 52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373" y="954411"/>
            <a:ext cx="898423" cy="804672"/>
          </a:xfrm>
          <a:prstGeom prst="rect">
            <a:avLst/>
          </a:prstGeom>
        </p:spPr>
      </p:pic>
      <p:pic>
        <p:nvPicPr>
          <p:cNvPr id="54" name="Picture 53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864" y="164865"/>
            <a:ext cx="885273" cy="796077"/>
          </a:xfrm>
          <a:prstGeom prst="rect">
            <a:avLst/>
          </a:prstGeom>
        </p:spPr>
      </p:pic>
      <p:pic>
        <p:nvPicPr>
          <p:cNvPr id="55" name="Picture 54" descr="Screen Shot 2016-04-18 at 5.11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464" y="164865"/>
            <a:ext cx="905873" cy="804195"/>
          </a:xfrm>
          <a:prstGeom prst="rect">
            <a:avLst/>
          </a:prstGeom>
        </p:spPr>
      </p:pic>
      <p:pic>
        <p:nvPicPr>
          <p:cNvPr id="56" name="Picture 55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064" y="164865"/>
            <a:ext cx="896729" cy="805221"/>
          </a:xfrm>
          <a:prstGeom prst="rect">
            <a:avLst/>
          </a:prstGeom>
        </p:spPr>
      </p:pic>
      <p:pic>
        <p:nvPicPr>
          <p:cNvPr id="57" name="Picture 56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386" y="2533767"/>
            <a:ext cx="876129" cy="823509"/>
          </a:xfrm>
          <a:prstGeom prst="rect">
            <a:avLst/>
          </a:prstGeom>
        </p:spPr>
      </p:pic>
      <p:pic>
        <p:nvPicPr>
          <p:cNvPr id="58" name="Picture 57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986" y="2533767"/>
            <a:ext cx="876129" cy="823509"/>
          </a:xfrm>
          <a:prstGeom prst="rect">
            <a:avLst/>
          </a:prstGeom>
        </p:spPr>
      </p:pic>
      <p:pic>
        <p:nvPicPr>
          <p:cNvPr id="59" name="Picture 58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586" y="2536120"/>
            <a:ext cx="885273" cy="823509"/>
          </a:xfrm>
          <a:prstGeom prst="rect">
            <a:avLst/>
          </a:prstGeom>
        </p:spPr>
      </p:pic>
      <p:pic>
        <p:nvPicPr>
          <p:cNvPr id="60" name="Picture 59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019" y="1744256"/>
            <a:ext cx="876129" cy="814365"/>
          </a:xfrm>
          <a:prstGeom prst="rect">
            <a:avLst/>
          </a:prstGeom>
        </p:spPr>
      </p:pic>
      <p:pic>
        <p:nvPicPr>
          <p:cNvPr id="61" name="Picture 60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619" y="1744256"/>
            <a:ext cx="876129" cy="814365"/>
          </a:xfrm>
          <a:prstGeom prst="rect">
            <a:avLst/>
          </a:prstGeom>
        </p:spPr>
      </p:pic>
      <p:pic>
        <p:nvPicPr>
          <p:cNvPr id="62" name="Picture 61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219" y="1744256"/>
            <a:ext cx="885273" cy="814365"/>
          </a:xfrm>
          <a:prstGeom prst="rect">
            <a:avLst/>
          </a:prstGeom>
        </p:spPr>
      </p:pic>
      <p:pic>
        <p:nvPicPr>
          <p:cNvPr id="63" name="Picture 62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379" y="942951"/>
            <a:ext cx="876129" cy="814365"/>
          </a:xfrm>
          <a:prstGeom prst="rect">
            <a:avLst/>
          </a:prstGeom>
        </p:spPr>
      </p:pic>
      <p:pic>
        <p:nvPicPr>
          <p:cNvPr id="64" name="Picture 63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698" y="942951"/>
            <a:ext cx="876129" cy="823509"/>
          </a:xfrm>
          <a:prstGeom prst="rect">
            <a:avLst/>
          </a:prstGeom>
        </p:spPr>
      </p:pic>
      <p:pic>
        <p:nvPicPr>
          <p:cNvPr id="65" name="Picture 64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298" y="954708"/>
            <a:ext cx="898423" cy="804672"/>
          </a:xfrm>
          <a:prstGeom prst="rect">
            <a:avLst/>
          </a:prstGeom>
        </p:spPr>
      </p:pic>
      <p:pic>
        <p:nvPicPr>
          <p:cNvPr id="66" name="Picture 65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789" y="165162"/>
            <a:ext cx="885273" cy="796077"/>
          </a:xfrm>
          <a:prstGeom prst="rect">
            <a:avLst/>
          </a:prstGeom>
        </p:spPr>
      </p:pic>
      <p:pic>
        <p:nvPicPr>
          <p:cNvPr id="67" name="Picture 66" descr="Screen Shot 2016-04-18 at 5.11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389" y="165162"/>
            <a:ext cx="905873" cy="804195"/>
          </a:xfrm>
          <a:prstGeom prst="rect">
            <a:avLst/>
          </a:prstGeom>
        </p:spPr>
      </p:pic>
      <p:pic>
        <p:nvPicPr>
          <p:cNvPr id="68" name="Picture 67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89" y="165162"/>
            <a:ext cx="896729" cy="805221"/>
          </a:xfrm>
          <a:prstGeom prst="rect">
            <a:avLst/>
          </a:prstGeom>
        </p:spPr>
      </p:pic>
      <p:pic>
        <p:nvPicPr>
          <p:cNvPr id="69" name="Picture 68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46" y="5757354"/>
            <a:ext cx="876129" cy="823509"/>
          </a:xfrm>
          <a:prstGeom prst="rect">
            <a:avLst/>
          </a:prstGeom>
        </p:spPr>
      </p:pic>
      <p:pic>
        <p:nvPicPr>
          <p:cNvPr id="70" name="Picture 69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446" y="5757354"/>
            <a:ext cx="876129" cy="823509"/>
          </a:xfrm>
          <a:prstGeom prst="rect">
            <a:avLst/>
          </a:prstGeom>
        </p:spPr>
      </p:pic>
      <p:pic>
        <p:nvPicPr>
          <p:cNvPr id="71" name="Picture 70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6" y="5745596"/>
            <a:ext cx="876129" cy="823509"/>
          </a:xfrm>
          <a:prstGeom prst="rect">
            <a:avLst/>
          </a:prstGeom>
        </p:spPr>
      </p:pic>
      <p:pic>
        <p:nvPicPr>
          <p:cNvPr id="72" name="Picture 71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79" y="4953732"/>
            <a:ext cx="876129" cy="814365"/>
          </a:xfrm>
          <a:prstGeom prst="rect">
            <a:avLst/>
          </a:prstGeom>
        </p:spPr>
      </p:pic>
      <p:pic>
        <p:nvPicPr>
          <p:cNvPr id="73" name="Picture 72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079" y="4953732"/>
            <a:ext cx="876129" cy="814365"/>
          </a:xfrm>
          <a:prstGeom prst="rect">
            <a:avLst/>
          </a:prstGeom>
        </p:spPr>
      </p:pic>
      <p:pic>
        <p:nvPicPr>
          <p:cNvPr id="74" name="Picture 73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679" y="4953732"/>
            <a:ext cx="876129" cy="814365"/>
          </a:xfrm>
          <a:prstGeom prst="rect">
            <a:avLst/>
          </a:prstGeom>
        </p:spPr>
      </p:pic>
      <p:pic>
        <p:nvPicPr>
          <p:cNvPr id="75" name="Picture 74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39" y="4152427"/>
            <a:ext cx="876129" cy="814365"/>
          </a:xfrm>
          <a:prstGeom prst="rect">
            <a:avLst/>
          </a:prstGeom>
        </p:spPr>
      </p:pic>
      <p:pic>
        <p:nvPicPr>
          <p:cNvPr id="76" name="Picture 75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158" y="4152427"/>
            <a:ext cx="876129" cy="823509"/>
          </a:xfrm>
          <a:prstGeom prst="rect">
            <a:avLst/>
          </a:prstGeom>
        </p:spPr>
      </p:pic>
      <p:pic>
        <p:nvPicPr>
          <p:cNvPr id="77" name="Picture 76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58" y="4164184"/>
            <a:ext cx="898423" cy="804672"/>
          </a:xfrm>
          <a:prstGeom prst="rect">
            <a:avLst/>
          </a:prstGeom>
        </p:spPr>
      </p:pic>
      <p:pic>
        <p:nvPicPr>
          <p:cNvPr id="78" name="Picture 77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49" y="3374638"/>
            <a:ext cx="885273" cy="796077"/>
          </a:xfrm>
          <a:prstGeom prst="rect">
            <a:avLst/>
          </a:prstGeom>
        </p:spPr>
      </p:pic>
      <p:pic>
        <p:nvPicPr>
          <p:cNvPr id="79" name="Picture 78" descr="Screen Shot 2016-04-18 at 5.11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849" y="3374638"/>
            <a:ext cx="905873" cy="804195"/>
          </a:xfrm>
          <a:prstGeom prst="rect">
            <a:avLst/>
          </a:prstGeom>
        </p:spPr>
      </p:pic>
      <p:pic>
        <p:nvPicPr>
          <p:cNvPr id="80" name="Picture 79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449" y="3374638"/>
            <a:ext cx="896729" cy="805221"/>
          </a:xfrm>
          <a:prstGeom prst="rect">
            <a:avLst/>
          </a:prstGeom>
        </p:spPr>
      </p:pic>
      <p:pic>
        <p:nvPicPr>
          <p:cNvPr id="81" name="Picture 80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709" y="5746898"/>
            <a:ext cx="885273" cy="823509"/>
          </a:xfrm>
          <a:prstGeom prst="rect">
            <a:avLst/>
          </a:prstGeom>
        </p:spPr>
      </p:pic>
      <p:pic>
        <p:nvPicPr>
          <p:cNvPr id="82" name="Picture 81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068" y="5746898"/>
            <a:ext cx="876129" cy="823509"/>
          </a:xfrm>
          <a:prstGeom prst="rect">
            <a:avLst/>
          </a:prstGeom>
        </p:spPr>
      </p:pic>
      <p:pic>
        <p:nvPicPr>
          <p:cNvPr id="83" name="Picture 82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668" y="5746898"/>
            <a:ext cx="876129" cy="832653"/>
          </a:xfrm>
          <a:prstGeom prst="rect">
            <a:avLst/>
          </a:prstGeom>
        </p:spPr>
      </p:pic>
      <p:pic>
        <p:nvPicPr>
          <p:cNvPr id="84" name="Picture 83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342" y="4943276"/>
            <a:ext cx="885273" cy="814365"/>
          </a:xfrm>
          <a:prstGeom prst="rect">
            <a:avLst/>
          </a:prstGeom>
        </p:spPr>
      </p:pic>
      <p:pic>
        <p:nvPicPr>
          <p:cNvPr id="85" name="Picture 84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701" y="4943276"/>
            <a:ext cx="876129" cy="814365"/>
          </a:xfrm>
          <a:prstGeom prst="rect">
            <a:avLst/>
          </a:prstGeom>
        </p:spPr>
      </p:pic>
      <p:pic>
        <p:nvPicPr>
          <p:cNvPr id="86" name="Picture 85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301" y="4943276"/>
            <a:ext cx="876129" cy="814365"/>
          </a:xfrm>
          <a:prstGeom prst="rect">
            <a:avLst/>
          </a:prstGeom>
        </p:spPr>
      </p:pic>
      <p:pic>
        <p:nvPicPr>
          <p:cNvPr id="87" name="Picture 86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461" y="4141971"/>
            <a:ext cx="876129" cy="814365"/>
          </a:xfrm>
          <a:prstGeom prst="rect">
            <a:avLst/>
          </a:prstGeom>
        </p:spPr>
      </p:pic>
      <p:pic>
        <p:nvPicPr>
          <p:cNvPr id="88" name="Picture 87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780" y="4141971"/>
            <a:ext cx="876129" cy="823509"/>
          </a:xfrm>
          <a:prstGeom prst="rect">
            <a:avLst/>
          </a:prstGeom>
        </p:spPr>
      </p:pic>
      <p:pic>
        <p:nvPicPr>
          <p:cNvPr id="89" name="Picture 88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380" y="4153728"/>
            <a:ext cx="898423" cy="804672"/>
          </a:xfrm>
          <a:prstGeom prst="rect">
            <a:avLst/>
          </a:prstGeom>
        </p:spPr>
      </p:pic>
      <p:pic>
        <p:nvPicPr>
          <p:cNvPr id="90" name="Picture 89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871" y="3375940"/>
            <a:ext cx="885273" cy="796077"/>
          </a:xfrm>
          <a:prstGeom prst="rect">
            <a:avLst/>
          </a:prstGeom>
        </p:spPr>
      </p:pic>
      <p:pic>
        <p:nvPicPr>
          <p:cNvPr id="91" name="Picture 90" descr="Screen Shot 2016-04-18 at 5.11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471" y="3375940"/>
            <a:ext cx="905873" cy="804195"/>
          </a:xfrm>
          <a:prstGeom prst="rect">
            <a:avLst/>
          </a:prstGeom>
        </p:spPr>
      </p:pic>
      <p:pic>
        <p:nvPicPr>
          <p:cNvPr id="92" name="Picture 91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960" y="3375940"/>
            <a:ext cx="896729" cy="805221"/>
          </a:xfrm>
          <a:prstGeom prst="rect">
            <a:avLst/>
          </a:prstGeom>
        </p:spPr>
      </p:pic>
      <p:pic>
        <p:nvPicPr>
          <p:cNvPr id="93" name="Picture 92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013" y="5756592"/>
            <a:ext cx="876129" cy="823509"/>
          </a:xfrm>
          <a:prstGeom prst="rect">
            <a:avLst/>
          </a:prstGeom>
        </p:spPr>
      </p:pic>
      <p:pic>
        <p:nvPicPr>
          <p:cNvPr id="94" name="Picture 93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13" y="5756592"/>
            <a:ext cx="876129" cy="823509"/>
          </a:xfrm>
          <a:prstGeom prst="rect">
            <a:avLst/>
          </a:prstGeom>
        </p:spPr>
      </p:pic>
      <p:pic>
        <p:nvPicPr>
          <p:cNvPr id="95" name="Picture 94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213" y="5744834"/>
            <a:ext cx="894417" cy="823509"/>
          </a:xfrm>
          <a:prstGeom prst="rect">
            <a:avLst/>
          </a:prstGeom>
        </p:spPr>
      </p:pic>
      <p:pic>
        <p:nvPicPr>
          <p:cNvPr id="96" name="Picture 95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46" y="4952970"/>
            <a:ext cx="876129" cy="814365"/>
          </a:xfrm>
          <a:prstGeom prst="rect">
            <a:avLst/>
          </a:prstGeom>
        </p:spPr>
      </p:pic>
      <p:pic>
        <p:nvPicPr>
          <p:cNvPr id="97" name="Picture 96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246" y="4952970"/>
            <a:ext cx="876129" cy="814365"/>
          </a:xfrm>
          <a:prstGeom prst="rect">
            <a:avLst/>
          </a:prstGeom>
        </p:spPr>
      </p:pic>
      <p:pic>
        <p:nvPicPr>
          <p:cNvPr id="98" name="Picture 97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846" y="4952970"/>
            <a:ext cx="894417" cy="814365"/>
          </a:xfrm>
          <a:prstGeom prst="rect">
            <a:avLst/>
          </a:prstGeom>
        </p:spPr>
      </p:pic>
      <p:pic>
        <p:nvPicPr>
          <p:cNvPr id="99" name="Picture 98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006" y="4151665"/>
            <a:ext cx="876129" cy="814365"/>
          </a:xfrm>
          <a:prstGeom prst="rect">
            <a:avLst/>
          </a:prstGeom>
        </p:spPr>
      </p:pic>
      <p:pic>
        <p:nvPicPr>
          <p:cNvPr id="100" name="Picture 99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325" y="4151665"/>
            <a:ext cx="876129" cy="823509"/>
          </a:xfrm>
          <a:prstGeom prst="rect">
            <a:avLst/>
          </a:prstGeom>
        </p:spPr>
      </p:pic>
      <p:pic>
        <p:nvPicPr>
          <p:cNvPr id="101" name="Picture 100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924" y="4163422"/>
            <a:ext cx="907566" cy="804672"/>
          </a:xfrm>
          <a:prstGeom prst="rect">
            <a:avLst/>
          </a:prstGeom>
        </p:spPr>
      </p:pic>
      <p:pic>
        <p:nvPicPr>
          <p:cNvPr id="102" name="Picture 101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527" y="3373876"/>
            <a:ext cx="885273" cy="796077"/>
          </a:xfrm>
          <a:prstGeom prst="rect">
            <a:avLst/>
          </a:prstGeom>
        </p:spPr>
      </p:pic>
      <p:pic>
        <p:nvPicPr>
          <p:cNvPr id="103" name="Picture 102" descr="Screen Shot 2016-04-18 at 5.11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016" y="3373876"/>
            <a:ext cx="905873" cy="804195"/>
          </a:xfrm>
          <a:prstGeom prst="rect">
            <a:avLst/>
          </a:prstGeom>
        </p:spPr>
      </p:pic>
      <p:pic>
        <p:nvPicPr>
          <p:cNvPr id="104" name="Picture 103" descr="Screen Shot 2016-04-18 at 5.11.34 PM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616" y="3373876"/>
            <a:ext cx="896729" cy="805221"/>
          </a:xfrm>
          <a:prstGeom prst="rect">
            <a:avLst/>
          </a:prstGeom>
        </p:spPr>
      </p:pic>
      <p:sp>
        <p:nvSpPr>
          <p:cNvPr id="105" name="Shape 156"/>
          <p:cNvSpPr/>
          <p:nvPr/>
        </p:nvSpPr>
        <p:spPr>
          <a:xfrm>
            <a:off x="1128853" y="4429777"/>
            <a:ext cx="1591404" cy="868234"/>
          </a:xfrm>
          <a:prstGeom prst="rect">
            <a:avLst/>
          </a:prstGeom>
          <a:solidFill>
            <a:srgbClr val="FFFF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60"/>
          <p:cNvSpPr txBox="1"/>
          <p:nvPr/>
        </p:nvSpPr>
        <p:spPr>
          <a:xfrm>
            <a:off x="1038734" y="4535599"/>
            <a:ext cx="1763832" cy="9869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200" b="1" dirty="0" smtClean="0">
                <a:solidFill>
                  <a:srgbClr val="948A54"/>
                </a:solidFill>
              </a:rPr>
              <a:t>PL</a:t>
            </a:r>
            <a:r>
              <a:rPr lang="en-US" sz="2200" b="1" dirty="0" smtClean="0">
                <a:solidFill>
                  <a:srgbClr val="948A54"/>
                </a:solidFill>
                <a:sym typeface="Arial"/>
              </a:rPr>
              <a:t>AYER’S</a:t>
            </a:r>
            <a:r>
              <a:rPr lang="en-US" sz="2200" b="1" dirty="0" smtClean="0">
                <a:solidFill>
                  <a:schemeClr val="dk1"/>
                </a:solidFill>
                <a:sym typeface="Arial"/>
              </a:rPr>
              <a:t> </a:t>
            </a:r>
            <a:endParaRPr lang="en-US" sz="2200" b="1" dirty="0">
              <a:solidFill>
                <a:schemeClr val="dk1"/>
              </a:solidFill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200" b="1" dirty="0" smtClean="0">
                <a:solidFill>
                  <a:srgbClr val="4F6128"/>
                </a:solidFill>
              </a:rPr>
              <a:t>CHOICE</a:t>
            </a:r>
            <a:endParaRPr lang="en-US" sz="2200" b="1" dirty="0">
              <a:solidFill>
                <a:srgbClr val="4F6128"/>
              </a:solidFill>
              <a:sym typeface="Arial"/>
            </a:endParaRPr>
          </a:p>
        </p:txBody>
      </p:sp>
      <p:sp>
        <p:nvSpPr>
          <p:cNvPr id="107" name="Shape 156"/>
          <p:cNvSpPr/>
          <p:nvPr/>
        </p:nvSpPr>
        <p:spPr>
          <a:xfrm>
            <a:off x="3785895" y="1208475"/>
            <a:ext cx="1591404" cy="868234"/>
          </a:xfrm>
          <a:prstGeom prst="rect">
            <a:avLst/>
          </a:prstGeom>
          <a:solidFill>
            <a:srgbClr val="FFFF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60"/>
          <p:cNvSpPr txBox="1"/>
          <p:nvPr/>
        </p:nvSpPr>
        <p:spPr>
          <a:xfrm>
            <a:off x="3707535" y="1314297"/>
            <a:ext cx="1763832" cy="9869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200" b="1" dirty="0" smtClean="0">
                <a:solidFill>
                  <a:srgbClr val="948A54"/>
                </a:solidFill>
              </a:rPr>
              <a:t>PL</a:t>
            </a:r>
            <a:r>
              <a:rPr lang="en-US" sz="2200" b="1" dirty="0" smtClean="0">
                <a:solidFill>
                  <a:srgbClr val="948A54"/>
                </a:solidFill>
                <a:sym typeface="Arial"/>
              </a:rPr>
              <a:t>AYER’S</a:t>
            </a:r>
            <a:r>
              <a:rPr lang="en-US" sz="2200" b="1" dirty="0" smtClean="0">
                <a:solidFill>
                  <a:schemeClr val="dk1"/>
                </a:solidFill>
                <a:sym typeface="Arial"/>
              </a:rPr>
              <a:t> </a:t>
            </a:r>
            <a:endParaRPr lang="en-US" sz="2200" b="1" dirty="0">
              <a:solidFill>
                <a:schemeClr val="dk1"/>
              </a:solidFill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200" b="1" dirty="0" smtClean="0">
                <a:solidFill>
                  <a:srgbClr val="4F6128"/>
                </a:solidFill>
              </a:rPr>
              <a:t>CHOICE</a:t>
            </a:r>
            <a:endParaRPr lang="en-US" sz="2200" b="1" dirty="0">
              <a:solidFill>
                <a:srgbClr val="4F6128"/>
              </a:solidFill>
              <a:sym typeface="Arial"/>
            </a:endParaRPr>
          </a:p>
        </p:txBody>
      </p:sp>
      <p:sp>
        <p:nvSpPr>
          <p:cNvPr id="109" name="Shape 156"/>
          <p:cNvSpPr/>
          <p:nvPr/>
        </p:nvSpPr>
        <p:spPr>
          <a:xfrm>
            <a:off x="6419884" y="1208475"/>
            <a:ext cx="1591404" cy="868234"/>
          </a:xfrm>
          <a:prstGeom prst="rect">
            <a:avLst/>
          </a:prstGeom>
          <a:solidFill>
            <a:srgbClr val="FFFF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60"/>
          <p:cNvSpPr txBox="1"/>
          <p:nvPr/>
        </p:nvSpPr>
        <p:spPr>
          <a:xfrm>
            <a:off x="6329765" y="1314297"/>
            <a:ext cx="1763832" cy="9869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200" b="1" dirty="0" smtClean="0">
                <a:solidFill>
                  <a:srgbClr val="948A54"/>
                </a:solidFill>
              </a:rPr>
              <a:t>PL</a:t>
            </a:r>
            <a:r>
              <a:rPr lang="en-US" sz="2200" b="1" dirty="0" smtClean="0">
                <a:solidFill>
                  <a:srgbClr val="948A54"/>
                </a:solidFill>
                <a:sym typeface="Arial"/>
              </a:rPr>
              <a:t>AYER’S</a:t>
            </a:r>
            <a:r>
              <a:rPr lang="en-US" sz="2200" b="1" dirty="0" smtClean="0">
                <a:solidFill>
                  <a:schemeClr val="dk1"/>
                </a:solidFill>
                <a:sym typeface="Arial"/>
              </a:rPr>
              <a:t> </a:t>
            </a:r>
            <a:endParaRPr lang="en-US" sz="2200" b="1" dirty="0">
              <a:solidFill>
                <a:schemeClr val="dk1"/>
              </a:solidFill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200" b="1" dirty="0" smtClean="0">
                <a:solidFill>
                  <a:srgbClr val="4F6128"/>
                </a:solidFill>
              </a:rPr>
              <a:t>CHOICE</a:t>
            </a:r>
            <a:endParaRPr lang="en-US" sz="2200" b="1" dirty="0">
              <a:solidFill>
                <a:srgbClr val="4F6128"/>
              </a:solidFill>
              <a:sym typeface="Arial"/>
            </a:endParaRPr>
          </a:p>
        </p:txBody>
      </p:sp>
      <p:sp>
        <p:nvSpPr>
          <p:cNvPr id="111" name="Shape 156"/>
          <p:cNvSpPr/>
          <p:nvPr/>
        </p:nvSpPr>
        <p:spPr>
          <a:xfrm>
            <a:off x="3762377" y="4429777"/>
            <a:ext cx="1591404" cy="868234"/>
          </a:xfrm>
          <a:prstGeom prst="rect">
            <a:avLst/>
          </a:prstGeom>
          <a:solidFill>
            <a:srgbClr val="FFFF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60"/>
          <p:cNvSpPr txBox="1"/>
          <p:nvPr/>
        </p:nvSpPr>
        <p:spPr>
          <a:xfrm>
            <a:off x="3672258" y="4535599"/>
            <a:ext cx="1763832" cy="9869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200" b="1" dirty="0" smtClean="0">
                <a:solidFill>
                  <a:srgbClr val="948A54"/>
                </a:solidFill>
              </a:rPr>
              <a:t>PL</a:t>
            </a:r>
            <a:r>
              <a:rPr lang="en-US" sz="2200" b="1" dirty="0" smtClean="0">
                <a:solidFill>
                  <a:srgbClr val="948A54"/>
                </a:solidFill>
                <a:sym typeface="Arial"/>
              </a:rPr>
              <a:t>AYER’S</a:t>
            </a:r>
            <a:r>
              <a:rPr lang="en-US" sz="2200" b="1" dirty="0" smtClean="0">
                <a:solidFill>
                  <a:schemeClr val="dk1"/>
                </a:solidFill>
                <a:sym typeface="Arial"/>
              </a:rPr>
              <a:t> </a:t>
            </a:r>
            <a:endParaRPr lang="en-US" sz="2200" b="1" dirty="0">
              <a:solidFill>
                <a:schemeClr val="dk1"/>
              </a:solidFill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200" b="1" dirty="0" smtClean="0">
                <a:solidFill>
                  <a:srgbClr val="4F6128"/>
                </a:solidFill>
              </a:rPr>
              <a:t>CHOICE</a:t>
            </a:r>
            <a:endParaRPr lang="en-US" sz="2200" b="1" dirty="0">
              <a:solidFill>
                <a:srgbClr val="4F6128"/>
              </a:solidFill>
              <a:sym typeface="Arial"/>
            </a:endParaRPr>
          </a:p>
        </p:txBody>
      </p:sp>
      <p:sp>
        <p:nvSpPr>
          <p:cNvPr id="113" name="Shape 156"/>
          <p:cNvSpPr/>
          <p:nvPr/>
        </p:nvSpPr>
        <p:spPr>
          <a:xfrm>
            <a:off x="6408125" y="4441535"/>
            <a:ext cx="1591404" cy="868234"/>
          </a:xfrm>
          <a:prstGeom prst="rect">
            <a:avLst/>
          </a:prstGeom>
          <a:solidFill>
            <a:srgbClr val="FFFF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60"/>
          <p:cNvSpPr txBox="1"/>
          <p:nvPr/>
        </p:nvSpPr>
        <p:spPr>
          <a:xfrm>
            <a:off x="6318006" y="4547357"/>
            <a:ext cx="1763832" cy="9869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200" b="1" dirty="0" smtClean="0">
                <a:solidFill>
                  <a:srgbClr val="948A54"/>
                </a:solidFill>
              </a:rPr>
              <a:t>PL</a:t>
            </a:r>
            <a:r>
              <a:rPr lang="en-US" sz="2200" b="1" dirty="0" smtClean="0">
                <a:solidFill>
                  <a:srgbClr val="948A54"/>
                </a:solidFill>
                <a:sym typeface="Arial"/>
              </a:rPr>
              <a:t>AYER’S</a:t>
            </a:r>
            <a:r>
              <a:rPr lang="en-US" sz="2200" b="1" dirty="0" smtClean="0">
                <a:solidFill>
                  <a:schemeClr val="dk1"/>
                </a:solidFill>
                <a:sym typeface="Arial"/>
              </a:rPr>
              <a:t> </a:t>
            </a:r>
            <a:endParaRPr lang="en-US" sz="2200" b="1" dirty="0">
              <a:solidFill>
                <a:schemeClr val="dk1"/>
              </a:solidFill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200" b="1" dirty="0" smtClean="0">
                <a:solidFill>
                  <a:srgbClr val="4F6128"/>
                </a:solidFill>
              </a:rPr>
              <a:t>CHOICE</a:t>
            </a:r>
            <a:endParaRPr lang="en-US" sz="2200" b="1" dirty="0">
              <a:solidFill>
                <a:srgbClr val="4F6128"/>
              </a:solidFill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/>
        </p:nvSpPr>
        <p:spPr>
          <a:xfrm>
            <a:off x="608652" y="152400"/>
            <a:ext cx="2644420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603012" y="3370855"/>
            <a:ext cx="2650062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3251200" y="152400"/>
            <a:ext cx="2644420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5901333" y="152400"/>
            <a:ext cx="2644420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3251200" y="3370855"/>
            <a:ext cx="2650062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5895692" y="3370855"/>
            <a:ext cx="2650062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113"/>
          <p:cNvSpPr txBox="1"/>
          <p:nvPr/>
        </p:nvSpPr>
        <p:spPr>
          <a:xfrm>
            <a:off x="655688" y="261986"/>
            <a:ext cx="2583753" cy="3128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dk1"/>
                </a:solidFill>
              </a:rPr>
              <a:t>During one of your turns, you may choose to do </a:t>
            </a:r>
            <a:r>
              <a:rPr lang="en-US" sz="1100" b="1" u="sng" dirty="0" smtClean="0">
                <a:solidFill>
                  <a:schemeClr val="dk1"/>
                </a:solidFill>
              </a:rPr>
              <a:t>one</a:t>
            </a:r>
            <a:r>
              <a:rPr lang="en-US" sz="1100" b="1" dirty="0" smtClean="0">
                <a:solidFill>
                  <a:schemeClr val="dk1"/>
                </a:solidFill>
              </a:rPr>
              <a:t> of the following (right before making your play):</a:t>
            </a:r>
            <a:endParaRPr lang="en-US" sz="1100" b="1" dirty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</a:pPr>
            <a:endParaRPr lang="en-US" sz="800" dirty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</a:pPr>
            <a:endParaRPr lang="en-US" sz="700" dirty="0" smtClean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Reverse value of face cards (ex: If current value </a:t>
            </a:r>
            <a:r>
              <a:rPr lang="en-US" sz="1100" dirty="0">
                <a:solidFill>
                  <a:schemeClr val="dk1"/>
                </a:solidFill>
              </a:rPr>
              <a:t>=</a:t>
            </a:r>
            <a:r>
              <a:rPr lang="en-US" sz="1100" dirty="0" smtClean="0">
                <a:solidFill>
                  <a:schemeClr val="dk1"/>
                </a:solidFill>
              </a:rPr>
              <a:t> 10, new value = -10)</a:t>
            </a:r>
          </a:p>
          <a:p>
            <a:pPr marL="117475" lvl="0" indent="-117475"/>
            <a:endParaRPr lang="en-US" sz="700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Double </a:t>
            </a:r>
            <a:r>
              <a:rPr lang="en-US" sz="1100" dirty="0" smtClean="0">
                <a:solidFill>
                  <a:schemeClr val="dk1"/>
                </a:solidFill>
              </a:rPr>
              <a:t>value </a:t>
            </a:r>
            <a:r>
              <a:rPr lang="en-US" sz="1100" dirty="0">
                <a:solidFill>
                  <a:schemeClr val="dk1"/>
                </a:solidFill>
              </a:rPr>
              <a:t>of face cards (ex: If current value = 10, new value = </a:t>
            </a:r>
            <a:r>
              <a:rPr lang="en-US" sz="1100" dirty="0" smtClean="0">
                <a:solidFill>
                  <a:schemeClr val="dk1"/>
                </a:solidFill>
              </a:rPr>
              <a:t>20)</a:t>
            </a: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endParaRPr lang="en-US" sz="800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Return all face cards to their original value (10)</a:t>
            </a:r>
          </a:p>
          <a:p>
            <a:pPr>
              <a:lnSpc>
                <a:spcPct val="90000"/>
              </a:lnSpc>
            </a:pPr>
            <a:endParaRPr lang="en-US" sz="700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Direct another player to show the table all of the cards in their hand (for the current round only) </a:t>
            </a:r>
          </a:p>
          <a:p>
            <a:pPr marL="117475" indent="-117475">
              <a:lnSpc>
                <a:spcPct val="90000"/>
              </a:lnSpc>
            </a:pPr>
            <a:endParaRPr lang="en-US" sz="700" dirty="0">
              <a:solidFill>
                <a:schemeClr val="dk1"/>
              </a:solidFill>
            </a:endParaRPr>
          </a:p>
          <a:p>
            <a:pPr marR="0" lvl="0" rtl="0">
              <a:lnSpc>
                <a:spcPct val="90000"/>
              </a:lnSpc>
              <a:spcBef>
                <a:spcPts val="0"/>
              </a:spcBef>
            </a:pP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22" name="Shape 113"/>
          <p:cNvSpPr txBox="1"/>
          <p:nvPr/>
        </p:nvSpPr>
        <p:spPr>
          <a:xfrm>
            <a:off x="3276592" y="269980"/>
            <a:ext cx="2583753" cy="3128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dk1"/>
                </a:solidFill>
              </a:rPr>
              <a:t>During one of your turns, you may choose to do </a:t>
            </a:r>
            <a:r>
              <a:rPr lang="en-US" sz="1100" b="1" u="sng" dirty="0" smtClean="0">
                <a:solidFill>
                  <a:schemeClr val="dk1"/>
                </a:solidFill>
              </a:rPr>
              <a:t>one</a:t>
            </a:r>
            <a:r>
              <a:rPr lang="en-US" sz="1100" b="1" dirty="0" smtClean="0">
                <a:solidFill>
                  <a:schemeClr val="dk1"/>
                </a:solidFill>
              </a:rPr>
              <a:t> of the following (right before making your play):</a:t>
            </a:r>
            <a:endParaRPr lang="en-US" sz="1100" b="1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</a:pPr>
            <a:endParaRPr lang="en-US" sz="1200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</a:pPr>
            <a:endParaRPr lang="en-US" sz="200" dirty="0">
              <a:solidFill>
                <a:schemeClr val="dk1"/>
              </a:solidFill>
            </a:endParaRPr>
          </a:p>
          <a:p>
            <a:pPr marL="117475" lvl="0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Steal another player’s set (add it to your points </a:t>
            </a:r>
            <a:r>
              <a:rPr lang="en-US" sz="1100" i="1" dirty="0">
                <a:solidFill>
                  <a:schemeClr val="dk1"/>
                </a:solidFill>
              </a:rPr>
              <a:t>or</a:t>
            </a:r>
            <a:r>
              <a:rPr lang="en-US" sz="1100" dirty="0">
                <a:solidFill>
                  <a:schemeClr val="dk1"/>
                </a:solidFill>
              </a:rPr>
              <a:t> another player’s)</a:t>
            </a:r>
          </a:p>
          <a:p>
            <a:pPr marL="117475" lvl="0" indent="-117475">
              <a:lnSpc>
                <a:spcPct val="90000"/>
              </a:lnSpc>
            </a:pPr>
            <a:endParaRPr lang="en-US" sz="700" dirty="0">
              <a:solidFill>
                <a:schemeClr val="dk1"/>
              </a:solidFill>
            </a:endParaRPr>
          </a:p>
          <a:p>
            <a:pPr marL="117475" lvl="0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Give one of your sets to another </a:t>
            </a:r>
            <a:r>
              <a:rPr lang="en-US" sz="1100" dirty="0" smtClean="0">
                <a:solidFill>
                  <a:schemeClr val="dk1"/>
                </a:solidFill>
              </a:rPr>
              <a:t>player</a:t>
            </a:r>
          </a:p>
          <a:p>
            <a:pPr lvl="0">
              <a:lnSpc>
                <a:spcPct val="90000"/>
              </a:lnSpc>
            </a:pPr>
            <a:endParaRPr lang="en-US" sz="800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Return all numbered cards to their original value (ex: 2s = 2, 3s = 3</a:t>
            </a:r>
            <a:r>
              <a:rPr lang="en-US" sz="1100" dirty="0" smtClean="0">
                <a:solidFill>
                  <a:schemeClr val="dk1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endParaRPr lang="en-US" sz="1050" dirty="0" smtClean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Return all face cards to their original value (10)</a:t>
            </a:r>
          </a:p>
          <a:p>
            <a:pPr>
              <a:lnSpc>
                <a:spcPct val="90000"/>
              </a:lnSpc>
            </a:pPr>
            <a:endParaRPr lang="en-US" sz="1100" dirty="0">
              <a:solidFill>
                <a:schemeClr val="dk1"/>
              </a:solidFill>
            </a:endParaRPr>
          </a:p>
          <a:p>
            <a:pPr>
              <a:lnSpc>
                <a:spcPct val="90000"/>
              </a:lnSpc>
            </a:pPr>
            <a:endParaRPr lang="en-US" sz="1100" dirty="0">
              <a:solidFill>
                <a:schemeClr val="dk1"/>
              </a:solidFill>
            </a:endParaRPr>
          </a:p>
          <a:p>
            <a:pPr lvl="0">
              <a:lnSpc>
                <a:spcPct val="90000"/>
              </a:lnSpc>
            </a:pPr>
            <a:endParaRPr lang="en-US" sz="1100" dirty="0">
              <a:solidFill>
                <a:schemeClr val="dk1"/>
              </a:solidFill>
            </a:endParaRPr>
          </a:p>
          <a:p>
            <a:pPr marL="176213" marR="0" lvl="0" indent="-176213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14" name="Shape 113"/>
          <p:cNvSpPr txBox="1"/>
          <p:nvPr/>
        </p:nvSpPr>
        <p:spPr>
          <a:xfrm>
            <a:off x="5950241" y="281284"/>
            <a:ext cx="2583753" cy="3128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dk1"/>
                </a:solidFill>
              </a:rPr>
              <a:t>During one of your turns, you may choose to do </a:t>
            </a:r>
            <a:r>
              <a:rPr lang="en-US" sz="1100" b="1" u="sng" dirty="0" smtClean="0">
                <a:solidFill>
                  <a:schemeClr val="dk1"/>
                </a:solidFill>
              </a:rPr>
              <a:t>one</a:t>
            </a:r>
            <a:r>
              <a:rPr lang="en-US" sz="1100" b="1" dirty="0" smtClean="0">
                <a:solidFill>
                  <a:schemeClr val="dk1"/>
                </a:solidFill>
              </a:rPr>
              <a:t> of the following (right before making your play):</a:t>
            </a:r>
            <a:endParaRPr lang="en-US" sz="1100" b="1" dirty="0">
              <a:solidFill>
                <a:schemeClr val="dk1"/>
              </a:solidFill>
            </a:endParaRPr>
          </a:p>
          <a:p>
            <a:pPr marR="0" lvl="0" rtl="0">
              <a:spcBef>
                <a:spcPts val="0"/>
              </a:spcBef>
            </a:pPr>
            <a:endParaRPr sz="1200" dirty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Pick up 3 cards from the stock</a:t>
            </a: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</a:pPr>
            <a:endParaRPr lang="en-US" sz="700" dirty="0" smtClean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Direct another player to pick up 3 extra cards from the stock</a:t>
            </a:r>
          </a:p>
          <a:p>
            <a:pPr marL="117475" indent="-117475">
              <a:lnSpc>
                <a:spcPct val="90000"/>
              </a:lnSpc>
            </a:pPr>
            <a:endParaRPr lang="en-US" sz="700" dirty="0">
              <a:solidFill>
                <a:schemeClr val="dk1"/>
              </a:solidFill>
            </a:endParaRPr>
          </a:p>
          <a:p>
            <a:pPr marL="117475" lvl="0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Steal another player’s set (add it to your points </a:t>
            </a:r>
            <a:r>
              <a:rPr lang="en-US" sz="1100" i="1" dirty="0">
                <a:solidFill>
                  <a:schemeClr val="dk1"/>
                </a:solidFill>
              </a:rPr>
              <a:t>or</a:t>
            </a:r>
            <a:r>
              <a:rPr lang="en-US" sz="1100" dirty="0">
                <a:solidFill>
                  <a:schemeClr val="dk1"/>
                </a:solidFill>
              </a:rPr>
              <a:t> another player’s)</a:t>
            </a:r>
          </a:p>
          <a:p>
            <a:pPr marL="117475" lvl="0" indent="-117475">
              <a:lnSpc>
                <a:spcPct val="90000"/>
              </a:lnSpc>
            </a:pPr>
            <a:endParaRPr lang="en-US" sz="700" dirty="0">
              <a:solidFill>
                <a:schemeClr val="dk1"/>
              </a:solidFill>
            </a:endParaRPr>
          </a:p>
          <a:p>
            <a:pPr marL="117475" lvl="0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Give one of your sets to another player</a:t>
            </a:r>
          </a:p>
          <a:p>
            <a:pPr marL="176213" marR="0" lvl="0" indent="-176213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15" name="Shape 113"/>
          <p:cNvSpPr txBox="1"/>
          <p:nvPr/>
        </p:nvSpPr>
        <p:spPr>
          <a:xfrm>
            <a:off x="655688" y="3479512"/>
            <a:ext cx="2583753" cy="3128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dk1"/>
                </a:solidFill>
              </a:rPr>
              <a:t>During one of your turns, you may choose to do </a:t>
            </a:r>
            <a:r>
              <a:rPr lang="en-US" sz="1100" b="1" u="sng" dirty="0" smtClean="0">
                <a:solidFill>
                  <a:schemeClr val="dk1"/>
                </a:solidFill>
              </a:rPr>
              <a:t>one</a:t>
            </a:r>
            <a:r>
              <a:rPr lang="en-US" sz="1100" b="1" dirty="0" smtClean="0">
                <a:solidFill>
                  <a:schemeClr val="dk1"/>
                </a:solidFill>
              </a:rPr>
              <a:t> of the following (right before making your play):</a:t>
            </a:r>
            <a:endParaRPr lang="en-US" sz="1100" b="1" dirty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</a:pPr>
            <a:endParaRPr lang="en-US" sz="1600" dirty="0" smtClean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Direct another player to pick up 3 extra cards from the stock</a:t>
            </a:r>
          </a:p>
          <a:p>
            <a:pPr marL="117475" indent="-117475">
              <a:lnSpc>
                <a:spcPct val="90000"/>
              </a:lnSpc>
            </a:pPr>
            <a:endParaRPr lang="en-US" sz="700" dirty="0">
              <a:solidFill>
                <a:schemeClr val="dk1"/>
              </a:solidFill>
            </a:endParaRPr>
          </a:p>
          <a:p>
            <a:pPr marL="117475" lvl="0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Steal another player’s set (add it to your points </a:t>
            </a:r>
            <a:r>
              <a:rPr lang="en-US" sz="1100" i="1" dirty="0">
                <a:solidFill>
                  <a:schemeClr val="dk1"/>
                </a:solidFill>
              </a:rPr>
              <a:t>or</a:t>
            </a:r>
            <a:r>
              <a:rPr lang="en-US" sz="1100" dirty="0">
                <a:solidFill>
                  <a:schemeClr val="dk1"/>
                </a:solidFill>
              </a:rPr>
              <a:t> another player’s)</a:t>
            </a:r>
          </a:p>
          <a:p>
            <a:pPr marL="117475" lvl="0" indent="-117475">
              <a:lnSpc>
                <a:spcPct val="90000"/>
              </a:lnSpc>
            </a:pPr>
            <a:endParaRPr lang="en-US" sz="700" dirty="0">
              <a:solidFill>
                <a:schemeClr val="dk1"/>
              </a:solidFill>
            </a:endParaRPr>
          </a:p>
          <a:p>
            <a:pPr marL="117475" lvl="0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Give one of your sets to another player</a:t>
            </a:r>
          </a:p>
          <a:p>
            <a:pPr marL="176213" marR="0" lvl="0" indent="-176213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16" name="Shape 113"/>
          <p:cNvSpPr txBox="1"/>
          <p:nvPr/>
        </p:nvSpPr>
        <p:spPr>
          <a:xfrm>
            <a:off x="3288349" y="3479519"/>
            <a:ext cx="2583753" cy="3128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dk1"/>
                </a:solidFill>
              </a:rPr>
              <a:t>During one of your turns, you may choose to do </a:t>
            </a:r>
            <a:r>
              <a:rPr lang="en-US" sz="1100" b="1" u="sng" dirty="0" smtClean="0">
                <a:solidFill>
                  <a:schemeClr val="dk1"/>
                </a:solidFill>
              </a:rPr>
              <a:t>one</a:t>
            </a:r>
            <a:r>
              <a:rPr lang="en-US" sz="1100" b="1" dirty="0" smtClean="0">
                <a:solidFill>
                  <a:schemeClr val="dk1"/>
                </a:solidFill>
              </a:rPr>
              <a:t> of the following (right before making your play):</a:t>
            </a:r>
            <a:endParaRPr lang="en-US" sz="1100" b="1" dirty="0">
              <a:solidFill>
                <a:schemeClr val="dk1"/>
              </a:solidFill>
            </a:endParaRPr>
          </a:p>
          <a:p>
            <a:pPr marR="0" lvl="0" rtl="0">
              <a:spcBef>
                <a:spcPts val="0"/>
              </a:spcBef>
            </a:pPr>
            <a:endParaRPr sz="1200" dirty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Pick up 3 cards from the stock</a:t>
            </a: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</a:pPr>
            <a:endParaRPr lang="en-US" sz="700" dirty="0" smtClean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Direct another player to pick up 3 extra cards from the stock</a:t>
            </a:r>
          </a:p>
          <a:p>
            <a:pPr marR="0" lvl="0" rtl="0">
              <a:lnSpc>
                <a:spcPct val="90000"/>
              </a:lnSpc>
              <a:spcBef>
                <a:spcPts val="0"/>
              </a:spcBef>
            </a:pPr>
            <a:endParaRPr lang="en-US" sz="900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Direct another player to show the table all of the cards in their </a:t>
            </a:r>
            <a:r>
              <a:rPr lang="en-US" sz="1100" dirty="0" smtClean="0">
                <a:solidFill>
                  <a:schemeClr val="dk1"/>
                </a:solidFill>
              </a:rPr>
              <a:t>hand </a:t>
            </a:r>
            <a:r>
              <a:rPr lang="en-US" sz="1100" dirty="0">
                <a:solidFill>
                  <a:schemeClr val="dk1"/>
                </a:solidFill>
              </a:rPr>
              <a:t>(for the current round only) </a:t>
            </a:r>
          </a:p>
          <a:p>
            <a:pPr>
              <a:lnSpc>
                <a:spcPct val="90000"/>
              </a:lnSpc>
            </a:pPr>
            <a:r>
              <a:rPr lang="en-US" sz="1100" dirty="0" smtClean="0">
                <a:solidFill>
                  <a:schemeClr val="dk1"/>
                </a:solidFill>
              </a:rPr>
              <a:t> </a:t>
            </a:r>
            <a:endParaRPr lang="en-US" sz="1100" dirty="0">
              <a:solidFill>
                <a:schemeClr val="dk1"/>
              </a:solidFill>
            </a:endParaRPr>
          </a:p>
          <a:p>
            <a:pPr marR="0" lvl="0" rtl="0">
              <a:lnSpc>
                <a:spcPct val="90000"/>
              </a:lnSpc>
              <a:spcBef>
                <a:spcPts val="0"/>
              </a:spcBef>
            </a:pPr>
            <a:endParaRPr lang="en-US" sz="1100" dirty="0" smtClean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</a:pPr>
            <a:endParaRPr lang="en-US" sz="700" dirty="0" smtClean="0">
              <a:solidFill>
                <a:schemeClr val="dk1"/>
              </a:solidFill>
            </a:endParaRPr>
          </a:p>
          <a:p>
            <a:pPr marR="0" lvl="0" rtl="0">
              <a:lnSpc>
                <a:spcPct val="90000"/>
              </a:lnSpc>
              <a:spcBef>
                <a:spcPts val="0"/>
              </a:spcBef>
            </a:pP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17" name="Shape 113"/>
          <p:cNvSpPr txBox="1"/>
          <p:nvPr/>
        </p:nvSpPr>
        <p:spPr>
          <a:xfrm>
            <a:off x="5938482" y="3480441"/>
            <a:ext cx="2583753" cy="3128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dk1"/>
                </a:solidFill>
              </a:rPr>
              <a:t>During one of your turns, you may choose to do </a:t>
            </a:r>
            <a:r>
              <a:rPr lang="en-US" sz="1100" b="1" u="sng" dirty="0" smtClean="0">
                <a:solidFill>
                  <a:schemeClr val="dk1"/>
                </a:solidFill>
              </a:rPr>
              <a:t>one</a:t>
            </a:r>
            <a:r>
              <a:rPr lang="en-US" sz="1100" b="1" dirty="0" smtClean="0">
                <a:solidFill>
                  <a:schemeClr val="dk1"/>
                </a:solidFill>
              </a:rPr>
              <a:t> of the following (right before making your play):</a:t>
            </a:r>
            <a:endParaRPr lang="en-US" sz="1100" b="1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</a:pPr>
            <a:endParaRPr lang="en-US" dirty="0">
              <a:solidFill>
                <a:schemeClr val="dk1"/>
              </a:solidFill>
            </a:endParaRPr>
          </a:p>
          <a:p>
            <a:pPr marL="117475" lvl="0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Steal another player’s set (add it to your points </a:t>
            </a:r>
            <a:r>
              <a:rPr lang="en-US" sz="1100" i="1" dirty="0">
                <a:solidFill>
                  <a:schemeClr val="dk1"/>
                </a:solidFill>
              </a:rPr>
              <a:t>or</a:t>
            </a:r>
            <a:r>
              <a:rPr lang="en-US" sz="1100" dirty="0">
                <a:solidFill>
                  <a:schemeClr val="dk1"/>
                </a:solidFill>
              </a:rPr>
              <a:t> another player’s)</a:t>
            </a:r>
          </a:p>
          <a:p>
            <a:pPr marL="117475" lvl="0" indent="-117475">
              <a:lnSpc>
                <a:spcPct val="90000"/>
              </a:lnSpc>
            </a:pPr>
            <a:endParaRPr lang="en-US" sz="700" dirty="0">
              <a:solidFill>
                <a:schemeClr val="dk1"/>
              </a:solidFill>
            </a:endParaRPr>
          </a:p>
          <a:p>
            <a:pPr marL="117475" lvl="0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Give one of your sets to another </a:t>
            </a:r>
            <a:r>
              <a:rPr lang="en-US" sz="1100" dirty="0" smtClean="0">
                <a:solidFill>
                  <a:schemeClr val="dk1"/>
                </a:solidFill>
              </a:rPr>
              <a:t>player</a:t>
            </a:r>
          </a:p>
          <a:p>
            <a:pPr lvl="0">
              <a:lnSpc>
                <a:spcPct val="90000"/>
              </a:lnSpc>
            </a:pPr>
            <a:endParaRPr lang="en-US" sz="800" dirty="0" smtClean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Return all numbered cards to their original value (ex: 2s = 2, 3s = 3)</a:t>
            </a:r>
          </a:p>
          <a:p>
            <a:pPr>
              <a:lnSpc>
                <a:spcPct val="90000"/>
              </a:lnSpc>
            </a:pPr>
            <a:endParaRPr lang="en-US" sz="800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Return all face cards to their original value (10)</a:t>
            </a:r>
          </a:p>
          <a:p>
            <a:pPr marL="176213" marR="0" lvl="0" indent="-176213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endParaRPr sz="11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087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/>
        </p:nvSpPr>
        <p:spPr>
          <a:xfrm>
            <a:off x="608652" y="152400"/>
            <a:ext cx="2644420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603012" y="3370855"/>
            <a:ext cx="2650062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3251200" y="152400"/>
            <a:ext cx="2644420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5901333" y="152400"/>
            <a:ext cx="2644420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3251200" y="3370855"/>
            <a:ext cx="2650062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5895692" y="3370855"/>
            <a:ext cx="2650062" cy="32145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113"/>
          <p:cNvSpPr txBox="1"/>
          <p:nvPr/>
        </p:nvSpPr>
        <p:spPr>
          <a:xfrm>
            <a:off x="655688" y="261986"/>
            <a:ext cx="2583753" cy="3128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dk1"/>
                </a:solidFill>
              </a:rPr>
              <a:t>During one of your turns, you may choose to do </a:t>
            </a:r>
            <a:r>
              <a:rPr lang="en-US" sz="1100" b="1" u="sng" dirty="0" smtClean="0">
                <a:solidFill>
                  <a:schemeClr val="dk1"/>
                </a:solidFill>
              </a:rPr>
              <a:t>one</a:t>
            </a:r>
            <a:r>
              <a:rPr lang="en-US" sz="1100" b="1" dirty="0" smtClean="0">
                <a:solidFill>
                  <a:schemeClr val="dk1"/>
                </a:solidFill>
              </a:rPr>
              <a:t> of the following (right before making your play):</a:t>
            </a:r>
            <a:endParaRPr lang="en-US" sz="1100" b="1" dirty="0">
              <a:solidFill>
                <a:schemeClr val="dk1"/>
              </a:solidFill>
            </a:endParaRPr>
          </a:p>
          <a:p>
            <a:pPr marR="0" lvl="0" rtl="0">
              <a:spcBef>
                <a:spcPts val="0"/>
              </a:spcBef>
            </a:pPr>
            <a:endParaRPr sz="800" dirty="0" smtClean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</a:pPr>
            <a:endParaRPr lang="en-US" sz="700" dirty="0" smtClean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Reverse value of face cards (ex: If current value </a:t>
            </a:r>
            <a:r>
              <a:rPr lang="en-US" sz="1100" dirty="0">
                <a:solidFill>
                  <a:schemeClr val="dk1"/>
                </a:solidFill>
              </a:rPr>
              <a:t>=</a:t>
            </a:r>
            <a:r>
              <a:rPr lang="en-US" sz="1100" dirty="0" smtClean="0">
                <a:solidFill>
                  <a:schemeClr val="dk1"/>
                </a:solidFill>
              </a:rPr>
              <a:t> 10, new value = -10)</a:t>
            </a:r>
          </a:p>
          <a:p>
            <a:pPr marL="117475" lvl="0" indent="-117475"/>
            <a:endParaRPr lang="en-US" sz="700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Double </a:t>
            </a:r>
            <a:r>
              <a:rPr lang="en-US" sz="1100" dirty="0" smtClean="0">
                <a:solidFill>
                  <a:schemeClr val="dk1"/>
                </a:solidFill>
              </a:rPr>
              <a:t>value </a:t>
            </a:r>
            <a:r>
              <a:rPr lang="en-US" sz="1100" dirty="0">
                <a:solidFill>
                  <a:schemeClr val="dk1"/>
                </a:solidFill>
              </a:rPr>
              <a:t>of face cards (ex: If current value = 10, new value = </a:t>
            </a:r>
            <a:r>
              <a:rPr lang="en-US" sz="1100" dirty="0" smtClean="0">
                <a:solidFill>
                  <a:schemeClr val="dk1"/>
                </a:solidFill>
              </a:rPr>
              <a:t>20)</a:t>
            </a:r>
            <a:endParaRPr lang="en-US" sz="1100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</a:pPr>
            <a:endParaRPr lang="en-US" sz="700" dirty="0">
              <a:solidFill>
                <a:schemeClr val="dk1"/>
              </a:solidFill>
            </a:endParaRPr>
          </a:p>
          <a:p>
            <a:pPr marL="117475" lvl="0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Steal another player’s set (add it to your points </a:t>
            </a:r>
            <a:r>
              <a:rPr lang="en-US" sz="1100" i="1" dirty="0">
                <a:solidFill>
                  <a:schemeClr val="dk1"/>
                </a:solidFill>
              </a:rPr>
              <a:t>or</a:t>
            </a:r>
            <a:r>
              <a:rPr lang="en-US" sz="1100" dirty="0">
                <a:solidFill>
                  <a:schemeClr val="dk1"/>
                </a:solidFill>
              </a:rPr>
              <a:t> another player’s)</a:t>
            </a:r>
          </a:p>
          <a:p>
            <a:pPr marL="117475" lvl="0" indent="-117475">
              <a:lnSpc>
                <a:spcPct val="90000"/>
              </a:lnSpc>
            </a:pPr>
            <a:endParaRPr lang="en-US" sz="700" dirty="0">
              <a:solidFill>
                <a:schemeClr val="dk1"/>
              </a:solidFill>
            </a:endParaRPr>
          </a:p>
          <a:p>
            <a:pPr marL="117475" lvl="0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Return all face cards to their original value (10)</a:t>
            </a:r>
            <a:endParaRPr lang="en-US" sz="1100" dirty="0">
              <a:solidFill>
                <a:schemeClr val="dk1"/>
              </a:solidFill>
            </a:endParaRPr>
          </a:p>
          <a:p>
            <a:pPr marL="176213" marR="0" lvl="0" indent="-176213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22" name="Shape 113"/>
          <p:cNvSpPr txBox="1"/>
          <p:nvPr/>
        </p:nvSpPr>
        <p:spPr>
          <a:xfrm>
            <a:off x="3276592" y="269980"/>
            <a:ext cx="2583753" cy="3128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dk1"/>
                </a:solidFill>
              </a:rPr>
              <a:t>During one of your turns, you may choose to do </a:t>
            </a:r>
            <a:r>
              <a:rPr lang="en-US" sz="1100" b="1" u="sng" dirty="0" smtClean="0">
                <a:solidFill>
                  <a:schemeClr val="dk1"/>
                </a:solidFill>
              </a:rPr>
              <a:t>one</a:t>
            </a:r>
            <a:r>
              <a:rPr lang="en-US" sz="1100" b="1" dirty="0" smtClean="0">
                <a:solidFill>
                  <a:schemeClr val="dk1"/>
                </a:solidFill>
              </a:rPr>
              <a:t> of the following (right before making your play):</a:t>
            </a:r>
            <a:endParaRPr lang="en-US" sz="1100" b="1" dirty="0">
              <a:solidFill>
                <a:schemeClr val="dk1"/>
              </a:solidFill>
            </a:endParaRPr>
          </a:p>
          <a:p>
            <a:pPr marR="0" lvl="0" rtl="0">
              <a:spcBef>
                <a:spcPts val="0"/>
              </a:spcBef>
            </a:pPr>
            <a:endParaRPr sz="1200" dirty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Pick up 3 cards from the stock</a:t>
            </a: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</a:pPr>
            <a:endParaRPr lang="en-US" sz="700" dirty="0" smtClean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Direct another player to pick up 3 extra cards from the stock</a:t>
            </a: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</a:pPr>
            <a:endParaRPr lang="en-US" sz="700" dirty="0" smtClean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Reverse value of numbered cards (ex: If current value </a:t>
            </a:r>
            <a:r>
              <a:rPr lang="en-US" sz="1100" dirty="0">
                <a:solidFill>
                  <a:schemeClr val="dk1"/>
                </a:solidFill>
              </a:rPr>
              <a:t>=</a:t>
            </a:r>
            <a:r>
              <a:rPr lang="en-US" sz="1100" dirty="0" smtClean="0">
                <a:solidFill>
                  <a:schemeClr val="dk1"/>
                </a:solidFill>
              </a:rPr>
              <a:t> </a:t>
            </a:r>
            <a:r>
              <a:rPr lang="en-US" sz="1100" dirty="0">
                <a:solidFill>
                  <a:schemeClr val="dk1"/>
                </a:solidFill>
              </a:rPr>
              <a:t>5</a:t>
            </a:r>
            <a:r>
              <a:rPr lang="en-US" sz="1100" dirty="0" smtClean="0">
                <a:solidFill>
                  <a:schemeClr val="dk1"/>
                </a:solidFill>
              </a:rPr>
              <a:t>, new value = -</a:t>
            </a:r>
            <a:r>
              <a:rPr lang="en-US" sz="1100" dirty="0">
                <a:solidFill>
                  <a:schemeClr val="dk1"/>
                </a:solidFill>
              </a:rPr>
              <a:t>5</a:t>
            </a:r>
            <a:r>
              <a:rPr lang="en-US" sz="1100" dirty="0" smtClean="0">
                <a:solidFill>
                  <a:schemeClr val="dk1"/>
                </a:solidFill>
              </a:rPr>
              <a:t>)</a:t>
            </a:r>
          </a:p>
          <a:p>
            <a:pPr marL="117475" lvl="0" indent="-117475"/>
            <a:endParaRPr lang="en-US" sz="700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Double </a:t>
            </a:r>
            <a:r>
              <a:rPr lang="en-US" sz="1100" dirty="0" smtClean="0">
                <a:solidFill>
                  <a:schemeClr val="dk1"/>
                </a:solidFill>
              </a:rPr>
              <a:t>value </a:t>
            </a:r>
            <a:r>
              <a:rPr lang="en-US" sz="1100" dirty="0">
                <a:solidFill>
                  <a:schemeClr val="dk1"/>
                </a:solidFill>
              </a:rPr>
              <a:t>of </a:t>
            </a:r>
            <a:r>
              <a:rPr lang="en-US" sz="1100" dirty="0" smtClean="0">
                <a:solidFill>
                  <a:schemeClr val="dk1"/>
                </a:solidFill>
              </a:rPr>
              <a:t>numbered </a:t>
            </a:r>
            <a:r>
              <a:rPr lang="en-US" sz="1100" dirty="0">
                <a:solidFill>
                  <a:schemeClr val="dk1"/>
                </a:solidFill>
              </a:rPr>
              <a:t>cards (ex: If current value = 5</a:t>
            </a:r>
            <a:r>
              <a:rPr lang="en-US" sz="1100" dirty="0" smtClean="0">
                <a:solidFill>
                  <a:schemeClr val="dk1"/>
                </a:solidFill>
              </a:rPr>
              <a:t>, </a:t>
            </a:r>
            <a:r>
              <a:rPr lang="en-US" sz="1100" dirty="0">
                <a:solidFill>
                  <a:schemeClr val="dk1"/>
                </a:solidFill>
              </a:rPr>
              <a:t>new value = </a:t>
            </a:r>
            <a:r>
              <a:rPr lang="en-US" sz="1100" dirty="0" smtClean="0">
                <a:solidFill>
                  <a:schemeClr val="dk1"/>
                </a:solidFill>
              </a:rPr>
              <a:t>10)</a:t>
            </a:r>
            <a:endParaRPr lang="en-US" sz="1100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</a:pPr>
            <a:endParaRPr lang="en-US" sz="700" dirty="0">
              <a:solidFill>
                <a:schemeClr val="dk1"/>
              </a:solidFill>
            </a:endParaRPr>
          </a:p>
          <a:p>
            <a:pPr marL="117475" lvl="0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Steal another player’s set (add it to your points </a:t>
            </a:r>
            <a:r>
              <a:rPr lang="en-US" sz="1100" i="1" dirty="0">
                <a:solidFill>
                  <a:schemeClr val="dk1"/>
                </a:solidFill>
              </a:rPr>
              <a:t>or</a:t>
            </a:r>
            <a:r>
              <a:rPr lang="en-US" sz="1100" dirty="0">
                <a:solidFill>
                  <a:schemeClr val="dk1"/>
                </a:solidFill>
              </a:rPr>
              <a:t> another player’s)</a:t>
            </a:r>
          </a:p>
          <a:p>
            <a:pPr marL="176213" marR="0" lvl="0" indent="-176213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endParaRPr lang="en-US" sz="1100" dirty="0" smtClean="0">
              <a:solidFill>
                <a:schemeClr val="dk1"/>
              </a:solidFill>
            </a:endParaRPr>
          </a:p>
          <a:p>
            <a:pPr marR="0" lvl="0" rtl="0">
              <a:lnSpc>
                <a:spcPct val="90000"/>
              </a:lnSpc>
              <a:spcBef>
                <a:spcPts val="0"/>
              </a:spcBef>
            </a:pP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23" name="Shape 113"/>
          <p:cNvSpPr txBox="1"/>
          <p:nvPr/>
        </p:nvSpPr>
        <p:spPr>
          <a:xfrm>
            <a:off x="5936182" y="269980"/>
            <a:ext cx="2583753" cy="3128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dk1"/>
                </a:solidFill>
              </a:rPr>
              <a:t>During one of your turns, you may choose to do </a:t>
            </a:r>
            <a:r>
              <a:rPr lang="en-US" sz="1100" b="1" u="sng" dirty="0" smtClean="0">
                <a:solidFill>
                  <a:schemeClr val="dk1"/>
                </a:solidFill>
              </a:rPr>
              <a:t>one</a:t>
            </a:r>
            <a:r>
              <a:rPr lang="en-US" sz="1100" b="1" dirty="0" smtClean="0">
                <a:solidFill>
                  <a:schemeClr val="dk1"/>
                </a:solidFill>
              </a:rPr>
              <a:t> of the following (right before making your play):</a:t>
            </a:r>
            <a:endParaRPr lang="en-US" sz="1100" b="1" dirty="0">
              <a:solidFill>
                <a:schemeClr val="dk1"/>
              </a:solidFill>
            </a:endParaRPr>
          </a:p>
          <a:p>
            <a:pPr marR="0" lvl="0" rtl="0">
              <a:spcBef>
                <a:spcPts val="0"/>
              </a:spcBef>
            </a:pPr>
            <a:endParaRPr sz="1200" dirty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Pick up 3 cards from the stock</a:t>
            </a: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</a:pPr>
            <a:endParaRPr lang="en-US" sz="700" dirty="0" smtClean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Direct another player to pick up 3 extra cards from the stock</a:t>
            </a: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</a:pPr>
            <a:endParaRPr lang="en-US" sz="700" dirty="0" smtClean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Reverse value of face cards (ex: If current value </a:t>
            </a:r>
            <a:r>
              <a:rPr lang="en-US" sz="1100" dirty="0">
                <a:solidFill>
                  <a:schemeClr val="dk1"/>
                </a:solidFill>
              </a:rPr>
              <a:t>=</a:t>
            </a:r>
            <a:r>
              <a:rPr lang="en-US" sz="1100" dirty="0" smtClean="0">
                <a:solidFill>
                  <a:schemeClr val="dk1"/>
                </a:solidFill>
              </a:rPr>
              <a:t> 10, new value = -10)</a:t>
            </a:r>
          </a:p>
          <a:p>
            <a:pPr marL="117475" lvl="0" indent="-117475"/>
            <a:endParaRPr lang="en-US" sz="600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Double </a:t>
            </a:r>
            <a:r>
              <a:rPr lang="en-US" sz="1100" dirty="0" smtClean="0">
                <a:solidFill>
                  <a:schemeClr val="dk1"/>
                </a:solidFill>
              </a:rPr>
              <a:t>value </a:t>
            </a:r>
            <a:r>
              <a:rPr lang="en-US" sz="1100" dirty="0">
                <a:solidFill>
                  <a:schemeClr val="dk1"/>
                </a:solidFill>
              </a:rPr>
              <a:t>of face cards (ex: If current value = 10, new value = </a:t>
            </a:r>
            <a:r>
              <a:rPr lang="en-US" sz="1100" dirty="0" smtClean="0">
                <a:solidFill>
                  <a:schemeClr val="dk1"/>
                </a:solidFill>
              </a:rPr>
              <a:t>20)</a:t>
            </a:r>
          </a:p>
          <a:p>
            <a:pPr>
              <a:lnSpc>
                <a:spcPct val="90000"/>
              </a:lnSpc>
            </a:pPr>
            <a:endParaRPr lang="en-US" sz="700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Return all numbered cards to their original value (ex: 2s = 2, 3s = 3)</a:t>
            </a:r>
          </a:p>
          <a:p>
            <a:pPr marL="117475" indent="-117475">
              <a:lnSpc>
                <a:spcPct val="90000"/>
              </a:lnSpc>
            </a:pPr>
            <a:endParaRPr lang="en-US" sz="700" dirty="0">
              <a:solidFill>
                <a:schemeClr val="dk1"/>
              </a:solidFill>
            </a:endParaRPr>
          </a:p>
          <a:p>
            <a:pPr marR="0" lvl="0" rtl="0">
              <a:lnSpc>
                <a:spcPct val="90000"/>
              </a:lnSpc>
              <a:spcBef>
                <a:spcPts val="0"/>
              </a:spcBef>
            </a:pP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24" name="Shape 113"/>
          <p:cNvSpPr txBox="1"/>
          <p:nvPr/>
        </p:nvSpPr>
        <p:spPr>
          <a:xfrm>
            <a:off x="643929" y="3515715"/>
            <a:ext cx="2583753" cy="3128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dk1"/>
                </a:solidFill>
              </a:rPr>
              <a:t>During one of your turns, you may choose to do </a:t>
            </a:r>
            <a:r>
              <a:rPr lang="en-US" sz="1100" b="1" u="sng" dirty="0" smtClean="0">
                <a:solidFill>
                  <a:schemeClr val="dk1"/>
                </a:solidFill>
              </a:rPr>
              <a:t>one</a:t>
            </a:r>
            <a:r>
              <a:rPr lang="en-US" sz="1100" b="1" dirty="0" smtClean="0">
                <a:solidFill>
                  <a:schemeClr val="dk1"/>
                </a:solidFill>
              </a:rPr>
              <a:t> of the following (right before making your play):</a:t>
            </a:r>
            <a:endParaRPr lang="en-US" sz="1100" b="1" dirty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</a:pPr>
            <a:endParaRPr lang="en-US" dirty="0" smtClean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Reverse value of numbered cards (ex: If current value </a:t>
            </a:r>
            <a:r>
              <a:rPr lang="en-US" sz="1100" dirty="0">
                <a:solidFill>
                  <a:schemeClr val="dk1"/>
                </a:solidFill>
              </a:rPr>
              <a:t>=</a:t>
            </a:r>
            <a:r>
              <a:rPr lang="en-US" sz="1100" dirty="0" smtClean="0">
                <a:solidFill>
                  <a:schemeClr val="dk1"/>
                </a:solidFill>
              </a:rPr>
              <a:t> </a:t>
            </a:r>
            <a:r>
              <a:rPr lang="en-US" sz="1100" dirty="0">
                <a:solidFill>
                  <a:schemeClr val="dk1"/>
                </a:solidFill>
              </a:rPr>
              <a:t>5</a:t>
            </a:r>
            <a:r>
              <a:rPr lang="en-US" sz="1100" dirty="0" smtClean="0">
                <a:solidFill>
                  <a:schemeClr val="dk1"/>
                </a:solidFill>
              </a:rPr>
              <a:t>, new value = -</a:t>
            </a:r>
            <a:r>
              <a:rPr lang="en-US" sz="1100" dirty="0">
                <a:solidFill>
                  <a:schemeClr val="dk1"/>
                </a:solidFill>
              </a:rPr>
              <a:t>5</a:t>
            </a:r>
            <a:r>
              <a:rPr lang="en-US" sz="1100" dirty="0" smtClean="0">
                <a:solidFill>
                  <a:schemeClr val="dk1"/>
                </a:solidFill>
              </a:rPr>
              <a:t>)</a:t>
            </a:r>
          </a:p>
          <a:p>
            <a:pPr marL="117475" lvl="0" indent="-117475"/>
            <a:endParaRPr lang="en-US" sz="700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Double </a:t>
            </a:r>
            <a:r>
              <a:rPr lang="en-US" sz="1100" dirty="0" smtClean="0">
                <a:solidFill>
                  <a:schemeClr val="dk1"/>
                </a:solidFill>
              </a:rPr>
              <a:t>value </a:t>
            </a:r>
            <a:r>
              <a:rPr lang="en-US" sz="1100" dirty="0">
                <a:solidFill>
                  <a:schemeClr val="dk1"/>
                </a:solidFill>
              </a:rPr>
              <a:t>of </a:t>
            </a:r>
            <a:r>
              <a:rPr lang="en-US" sz="1100" dirty="0" smtClean="0">
                <a:solidFill>
                  <a:schemeClr val="dk1"/>
                </a:solidFill>
              </a:rPr>
              <a:t>numbered </a:t>
            </a:r>
            <a:r>
              <a:rPr lang="en-US" sz="1100" dirty="0">
                <a:solidFill>
                  <a:schemeClr val="dk1"/>
                </a:solidFill>
              </a:rPr>
              <a:t>cards (ex: If current value </a:t>
            </a:r>
            <a:r>
              <a:rPr lang="en-US" sz="1100" dirty="0" smtClean="0">
                <a:solidFill>
                  <a:schemeClr val="dk1"/>
                </a:solidFill>
              </a:rPr>
              <a:t>= 5, </a:t>
            </a:r>
            <a:r>
              <a:rPr lang="en-US" sz="1100" dirty="0">
                <a:solidFill>
                  <a:schemeClr val="dk1"/>
                </a:solidFill>
              </a:rPr>
              <a:t>new value = 1</a:t>
            </a:r>
            <a:r>
              <a:rPr lang="en-US" sz="1100" dirty="0" smtClean="0">
                <a:solidFill>
                  <a:schemeClr val="dk1"/>
                </a:solidFill>
              </a:rPr>
              <a:t>0)</a:t>
            </a:r>
            <a:endParaRPr lang="en-US" sz="1100" dirty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</a:pPr>
            <a:endParaRPr lang="en-US" sz="700" dirty="0">
              <a:solidFill>
                <a:schemeClr val="dk1"/>
              </a:solidFill>
            </a:endParaRPr>
          </a:p>
          <a:p>
            <a:pPr marL="117475" lvl="0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Steal another player’s set (add it to your points </a:t>
            </a:r>
            <a:r>
              <a:rPr lang="en-US" sz="1100" i="1" dirty="0">
                <a:solidFill>
                  <a:schemeClr val="dk1"/>
                </a:solidFill>
              </a:rPr>
              <a:t>or</a:t>
            </a:r>
            <a:r>
              <a:rPr lang="en-US" sz="1100" dirty="0">
                <a:solidFill>
                  <a:schemeClr val="dk1"/>
                </a:solidFill>
              </a:rPr>
              <a:t> another player’s)</a:t>
            </a:r>
          </a:p>
          <a:p>
            <a:pPr marL="117475" lvl="0" indent="-117475">
              <a:lnSpc>
                <a:spcPct val="90000"/>
              </a:lnSpc>
            </a:pPr>
            <a:endParaRPr lang="en-US" sz="700" dirty="0">
              <a:solidFill>
                <a:schemeClr val="dk1"/>
              </a:solidFill>
            </a:endParaRPr>
          </a:p>
          <a:p>
            <a:pPr marL="117475" lvl="0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Give one of your sets to another player</a:t>
            </a:r>
          </a:p>
          <a:p>
            <a:pPr marL="176213" marR="0" lvl="0" indent="-176213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25" name="Shape 113"/>
          <p:cNvSpPr txBox="1"/>
          <p:nvPr/>
        </p:nvSpPr>
        <p:spPr>
          <a:xfrm>
            <a:off x="3305393" y="3504242"/>
            <a:ext cx="2583753" cy="3128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dk1"/>
                </a:solidFill>
              </a:rPr>
              <a:t>During one of your turns, you may choose to do </a:t>
            </a:r>
            <a:r>
              <a:rPr lang="en-US" sz="1100" b="1" u="sng" dirty="0" smtClean="0">
                <a:solidFill>
                  <a:schemeClr val="dk1"/>
                </a:solidFill>
              </a:rPr>
              <a:t>one</a:t>
            </a:r>
            <a:r>
              <a:rPr lang="en-US" sz="1100" b="1" dirty="0" smtClean="0">
                <a:solidFill>
                  <a:schemeClr val="dk1"/>
                </a:solidFill>
              </a:rPr>
              <a:t> of the following (right before making your play):</a:t>
            </a:r>
            <a:endParaRPr lang="en-US" sz="1100" b="1" dirty="0">
              <a:solidFill>
                <a:schemeClr val="dk1"/>
              </a:solidFill>
            </a:endParaRPr>
          </a:p>
          <a:p>
            <a:pPr marR="0" lvl="0" rtl="0">
              <a:spcBef>
                <a:spcPts val="0"/>
              </a:spcBef>
            </a:pPr>
            <a:endParaRPr sz="1200" dirty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Pick up 3 cards from the stock</a:t>
            </a: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</a:pPr>
            <a:endParaRPr lang="en-US" sz="700" dirty="0" smtClean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Direct another player to pick up 3 extra cards from the stock</a:t>
            </a:r>
          </a:p>
          <a:p>
            <a:pPr marR="0" lvl="0" rtl="0">
              <a:lnSpc>
                <a:spcPct val="90000"/>
              </a:lnSpc>
              <a:spcBef>
                <a:spcPts val="0"/>
              </a:spcBef>
            </a:pPr>
            <a:endParaRPr lang="en-US" sz="700" dirty="0">
              <a:solidFill>
                <a:schemeClr val="dk1"/>
              </a:solidFill>
            </a:endParaRPr>
          </a:p>
          <a:p>
            <a:pPr marL="117475" lvl="0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Steal another player’s set (add it to your points </a:t>
            </a:r>
            <a:r>
              <a:rPr lang="en-US" sz="1100" i="1" dirty="0">
                <a:solidFill>
                  <a:schemeClr val="dk1"/>
                </a:solidFill>
              </a:rPr>
              <a:t>or</a:t>
            </a:r>
            <a:r>
              <a:rPr lang="en-US" sz="1100" dirty="0">
                <a:solidFill>
                  <a:schemeClr val="dk1"/>
                </a:solidFill>
              </a:rPr>
              <a:t> another player’s)</a:t>
            </a:r>
          </a:p>
          <a:p>
            <a:pPr marL="117475" lvl="0" indent="-117475">
              <a:lnSpc>
                <a:spcPct val="90000"/>
              </a:lnSpc>
            </a:pPr>
            <a:endParaRPr lang="en-US" sz="700" dirty="0">
              <a:solidFill>
                <a:schemeClr val="dk1"/>
              </a:solidFill>
            </a:endParaRPr>
          </a:p>
          <a:p>
            <a:pPr marL="117475" lvl="0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Give one of your sets to another player</a:t>
            </a:r>
          </a:p>
          <a:p>
            <a:pPr marL="176213" marR="0" lvl="0" indent="-176213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26" name="Shape 113"/>
          <p:cNvSpPr txBox="1"/>
          <p:nvPr/>
        </p:nvSpPr>
        <p:spPr>
          <a:xfrm>
            <a:off x="5936182" y="3504242"/>
            <a:ext cx="2583753" cy="3128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dk1"/>
                </a:solidFill>
              </a:rPr>
              <a:t>During one of your turns, you may choose to do </a:t>
            </a:r>
            <a:r>
              <a:rPr lang="en-US" sz="1100" b="1" u="sng" dirty="0" smtClean="0">
                <a:solidFill>
                  <a:schemeClr val="dk1"/>
                </a:solidFill>
              </a:rPr>
              <a:t>one</a:t>
            </a:r>
            <a:r>
              <a:rPr lang="en-US" sz="1100" b="1" dirty="0" smtClean="0">
                <a:solidFill>
                  <a:schemeClr val="dk1"/>
                </a:solidFill>
              </a:rPr>
              <a:t> of the following (right before making your play):</a:t>
            </a:r>
            <a:endParaRPr lang="en-US" sz="1100" b="1" dirty="0">
              <a:solidFill>
                <a:schemeClr val="dk1"/>
              </a:solidFill>
            </a:endParaRPr>
          </a:p>
          <a:p>
            <a:pPr marR="0" lvl="0" rtl="0">
              <a:spcBef>
                <a:spcPts val="0"/>
              </a:spcBef>
            </a:pPr>
            <a:endParaRPr sz="1200" dirty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Pick up 3 cards from the stock</a:t>
            </a: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</a:pPr>
            <a:endParaRPr lang="en-US" sz="700" dirty="0" smtClean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Direct another player to pick up 3 extra cards from the stock</a:t>
            </a:r>
          </a:p>
          <a:p>
            <a:pPr marR="0" lvl="0" rtl="0">
              <a:lnSpc>
                <a:spcPct val="90000"/>
              </a:lnSpc>
              <a:spcBef>
                <a:spcPts val="0"/>
              </a:spcBef>
            </a:pPr>
            <a:endParaRPr lang="en-US" sz="900" dirty="0" smtClean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Return all face cards to their original value (10</a:t>
            </a:r>
            <a:r>
              <a:rPr lang="en-US" sz="1100" dirty="0" smtClean="0">
                <a:solidFill>
                  <a:schemeClr val="dk1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endParaRPr lang="en-US" sz="900" dirty="0" smtClean="0">
              <a:solidFill>
                <a:schemeClr val="dk1"/>
              </a:solidFill>
            </a:endParaRP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r>
              <a:rPr lang="en-US" sz="1100" dirty="0" smtClean="0">
                <a:solidFill>
                  <a:schemeClr val="dk1"/>
                </a:solidFill>
              </a:rPr>
              <a:t>Return all numbered cards to their original value (ex: 2s = 2, 3s = 3)</a:t>
            </a:r>
          </a:p>
          <a:p>
            <a:pPr marL="117475" indent="-117475">
              <a:lnSpc>
                <a:spcPct val="90000"/>
              </a:lnSpc>
              <a:buFont typeface="Arial"/>
              <a:buChar char="•"/>
            </a:pPr>
            <a:endParaRPr lang="en-US" sz="1100" dirty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  <a:buFont typeface="Arial"/>
              <a:buChar char="•"/>
            </a:pPr>
            <a:endParaRPr lang="en-US" sz="1100" dirty="0" smtClean="0">
              <a:solidFill>
                <a:schemeClr val="dk1"/>
              </a:solidFill>
            </a:endParaRPr>
          </a:p>
          <a:p>
            <a:pPr marL="117475" marR="0" lvl="0" indent="-117475" rtl="0">
              <a:lnSpc>
                <a:spcPct val="90000"/>
              </a:lnSpc>
              <a:spcBef>
                <a:spcPts val="0"/>
              </a:spcBef>
            </a:pPr>
            <a:endParaRPr lang="en-US" sz="700" dirty="0" smtClean="0">
              <a:solidFill>
                <a:schemeClr val="dk1"/>
              </a:solidFill>
            </a:endParaRPr>
          </a:p>
          <a:p>
            <a:pPr marR="0" lvl="0" rtl="0">
              <a:lnSpc>
                <a:spcPct val="90000"/>
              </a:lnSpc>
              <a:spcBef>
                <a:spcPts val="0"/>
              </a:spcBef>
            </a:pPr>
            <a:endParaRPr sz="11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BFF6F3C98094DAFD817A26C5F43F0" ma:contentTypeVersion="12" ma:contentTypeDescription="Create a new document." ma:contentTypeScope="" ma:versionID="8964a440dd1148c5646769ac80e876f4">
  <xsd:schema xmlns:xsd="http://www.w3.org/2001/XMLSchema" xmlns:xs="http://www.w3.org/2001/XMLSchema" xmlns:p="http://schemas.microsoft.com/office/2006/metadata/properties" xmlns:ns2="3824c827-c531-43d9-980f-0ac2c342c137" xmlns:ns3="f8fd1609-a400-4f06-9f38-15d9e867677b" targetNamespace="http://schemas.microsoft.com/office/2006/metadata/properties" ma:root="true" ma:fieldsID="4bdb5c4345ca6125fc9e180b47b8b33c" ns2:_="" ns3:_="">
    <xsd:import namespace="3824c827-c531-43d9-980f-0ac2c342c137"/>
    <xsd:import namespace="f8fd1609-a400-4f06-9f38-15d9e86767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4c827-c531-43d9-980f-0ac2c342c1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fd1609-a400-4f06-9f38-15d9e86767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17D7D5-D8F3-405B-B0DC-203E8512CB06}"/>
</file>

<file path=customXml/itemProps2.xml><?xml version="1.0" encoding="utf-8"?>
<ds:datastoreItem xmlns:ds="http://schemas.openxmlformats.org/officeDocument/2006/customXml" ds:itemID="{CBBD87E3-2E81-4B04-8763-6B66FCC1D669}"/>
</file>

<file path=customXml/itemProps3.xml><?xml version="1.0" encoding="utf-8"?>
<ds:datastoreItem xmlns:ds="http://schemas.openxmlformats.org/officeDocument/2006/customXml" ds:itemID="{D144933A-4505-43B2-804E-818FBA57C6BF}"/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933</Words>
  <Application>Microsoft Office PowerPoint</Application>
  <PresentationFormat>On-screen Show (4:3)</PresentationFormat>
  <Paragraphs>131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Julio</dc:creator>
  <cp:lastModifiedBy>Julio</cp:lastModifiedBy>
  <cp:revision>31</cp:revision>
  <cp:lastPrinted>2016-04-20T19:56:02Z</cp:lastPrinted>
  <dcterms:modified xsi:type="dcterms:W3CDTF">2016-09-12T22:10:52Z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0x010100370BFF6F3C98094DAFD817A26C5F43F0</vt:lpwstr>
  </property>
</Properties>
</file>