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67" r:id="rId2"/>
    <p:sldId id="260" r:id="rId3"/>
    <p:sldId id="271" r:id="rId4"/>
    <p:sldId id="268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10" autoAdjust="0"/>
  </p:normalViewPr>
  <p:slideViewPr>
    <p:cSldViewPr snapToGrid="0" snapToObjects="1">
      <p:cViewPr>
        <p:scale>
          <a:sx n="90" d="100"/>
          <a:sy n="90" d="100"/>
        </p:scale>
        <p:origin x="-55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5353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608652" y="152400"/>
            <a:ext cx="2644420" cy="32145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603012" y="3370855"/>
            <a:ext cx="2650062" cy="32145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3251200" y="152400"/>
            <a:ext cx="2644420" cy="32145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5901333" y="152400"/>
            <a:ext cx="2644420" cy="32145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3251200" y="3370855"/>
            <a:ext cx="2650062" cy="32145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5895692" y="3370855"/>
            <a:ext cx="2650062" cy="32145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2042732" y="1556447"/>
            <a:ext cx="1068600" cy="180637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1649731" y="862490"/>
            <a:ext cx="547695" cy="250032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 flipH="1">
            <a:off x="729385" y="1077916"/>
            <a:ext cx="1083746" cy="228490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161"/>
          <p:cNvSpPr/>
          <p:nvPr/>
        </p:nvSpPr>
        <p:spPr>
          <a:xfrm>
            <a:off x="4682474" y="1550374"/>
            <a:ext cx="1068600" cy="180637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162"/>
          <p:cNvSpPr/>
          <p:nvPr/>
        </p:nvSpPr>
        <p:spPr>
          <a:xfrm>
            <a:off x="4289473" y="856417"/>
            <a:ext cx="547695" cy="250032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163"/>
          <p:cNvSpPr/>
          <p:nvPr/>
        </p:nvSpPr>
        <p:spPr>
          <a:xfrm flipH="1">
            <a:off x="3369127" y="1071843"/>
            <a:ext cx="1083746" cy="228490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161"/>
          <p:cNvSpPr/>
          <p:nvPr/>
        </p:nvSpPr>
        <p:spPr>
          <a:xfrm>
            <a:off x="7329912" y="1550375"/>
            <a:ext cx="1068600" cy="180637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162"/>
          <p:cNvSpPr/>
          <p:nvPr/>
        </p:nvSpPr>
        <p:spPr>
          <a:xfrm>
            <a:off x="6936911" y="856418"/>
            <a:ext cx="547695" cy="250032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163"/>
          <p:cNvSpPr/>
          <p:nvPr/>
        </p:nvSpPr>
        <p:spPr>
          <a:xfrm flipH="1">
            <a:off x="6016565" y="1071844"/>
            <a:ext cx="1083746" cy="228490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161"/>
          <p:cNvSpPr/>
          <p:nvPr/>
        </p:nvSpPr>
        <p:spPr>
          <a:xfrm>
            <a:off x="2045166" y="4764883"/>
            <a:ext cx="1068600" cy="180637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162"/>
          <p:cNvSpPr/>
          <p:nvPr/>
        </p:nvSpPr>
        <p:spPr>
          <a:xfrm>
            <a:off x="1652165" y="4070926"/>
            <a:ext cx="547695" cy="250032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163"/>
          <p:cNvSpPr/>
          <p:nvPr/>
        </p:nvSpPr>
        <p:spPr>
          <a:xfrm flipH="1">
            <a:off x="731819" y="4286352"/>
            <a:ext cx="1083746" cy="228490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161"/>
          <p:cNvSpPr/>
          <p:nvPr/>
        </p:nvSpPr>
        <p:spPr>
          <a:xfrm>
            <a:off x="4692283" y="4764882"/>
            <a:ext cx="1068600" cy="180637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162"/>
          <p:cNvSpPr/>
          <p:nvPr/>
        </p:nvSpPr>
        <p:spPr>
          <a:xfrm>
            <a:off x="4299282" y="4070925"/>
            <a:ext cx="547695" cy="250032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163"/>
          <p:cNvSpPr/>
          <p:nvPr/>
        </p:nvSpPr>
        <p:spPr>
          <a:xfrm flipH="1">
            <a:off x="3378936" y="4286351"/>
            <a:ext cx="1083746" cy="228490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161"/>
          <p:cNvSpPr/>
          <p:nvPr/>
        </p:nvSpPr>
        <p:spPr>
          <a:xfrm>
            <a:off x="7316203" y="4764881"/>
            <a:ext cx="1068600" cy="180637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162"/>
          <p:cNvSpPr/>
          <p:nvPr/>
        </p:nvSpPr>
        <p:spPr>
          <a:xfrm>
            <a:off x="6923202" y="4070924"/>
            <a:ext cx="547695" cy="250032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163"/>
          <p:cNvSpPr/>
          <p:nvPr/>
        </p:nvSpPr>
        <p:spPr>
          <a:xfrm flipH="1">
            <a:off x="6002856" y="4286350"/>
            <a:ext cx="1083746" cy="228490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Shape 160"/>
          <p:cNvSpPr txBox="1"/>
          <p:nvPr/>
        </p:nvSpPr>
        <p:spPr>
          <a:xfrm>
            <a:off x="563481" y="268472"/>
            <a:ext cx="2741188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 smtClean="0">
                <a:solidFill>
                  <a:srgbClr val="938953"/>
                </a:solidFill>
              </a:rPr>
              <a:t>W</a:t>
            </a:r>
            <a:r>
              <a:rPr lang="en-US" sz="2300" dirty="0" smtClean="0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rPr>
              <a:t>ILD </a:t>
            </a:r>
            <a:r>
              <a:rPr lang="en-US" sz="3200" dirty="0" smtClean="0">
                <a:solidFill>
                  <a:srgbClr val="4F6128"/>
                </a:solidFill>
              </a:rPr>
              <a:t>C</a:t>
            </a:r>
            <a:r>
              <a:rPr lang="en-US" sz="2000" dirty="0" smtClean="0">
                <a:solidFill>
                  <a:srgbClr val="4F6128"/>
                </a:solidFill>
              </a:rPr>
              <a:t>ARD</a:t>
            </a:r>
            <a:endParaRPr lang="en-US" sz="20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160"/>
          <p:cNvSpPr txBox="1"/>
          <p:nvPr/>
        </p:nvSpPr>
        <p:spPr>
          <a:xfrm>
            <a:off x="3191114" y="268472"/>
            <a:ext cx="2741188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 smtClean="0">
                <a:solidFill>
                  <a:srgbClr val="938953"/>
                </a:solidFill>
              </a:rPr>
              <a:t>W</a:t>
            </a:r>
            <a:r>
              <a:rPr lang="en-US" sz="2300" dirty="0" smtClean="0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rPr>
              <a:t>ILD </a:t>
            </a:r>
            <a:r>
              <a:rPr lang="en-US" sz="3200" dirty="0" smtClean="0">
                <a:solidFill>
                  <a:srgbClr val="4F6128"/>
                </a:solidFill>
              </a:rPr>
              <a:t>C</a:t>
            </a:r>
            <a:r>
              <a:rPr lang="en-US" sz="2000" dirty="0" smtClean="0">
                <a:solidFill>
                  <a:srgbClr val="4F6128"/>
                </a:solidFill>
              </a:rPr>
              <a:t>ARD</a:t>
            </a:r>
            <a:endParaRPr lang="en-US" sz="20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160"/>
          <p:cNvSpPr txBox="1"/>
          <p:nvPr/>
        </p:nvSpPr>
        <p:spPr>
          <a:xfrm>
            <a:off x="5828084" y="268472"/>
            <a:ext cx="2741188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 smtClean="0">
                <a:solidFill>
                  <a:srgbClr val="938953"/>
                </a:solidFill>
              </a:rPr>
              <a:t>W</a:t>
            </a:r>
            <a:r>
              <a:rPr lang="en-US" sz="2300" dirty="0" smtClean="0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rPr>
              <a:t>ILD </a:t>
            </a:r>
            <a:r>
              <a:rPr lang="en-US" sz="3200" dirty="0" smtClean="0">
                <a:solidFill>
                  <a:srgbClr val="4F6128"/>
                </a:solidFill>
              </a:rPr>
              <a:t>C</a:t>
            </a:r>
            <a:r>
              <a:rPr lang="en-US" sz="2000" dirty="0" smtClean="0">
                <a:solidFill>
                  <a:srgbClr val="4F6128"/>
                </a:solidFill>
              </a:rPr>
              <a:t>ARD</a:t>
            </a:r>
            <a:endParaRPr lang="en-US" sz="20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160"/>
          <p:cNvSpPr txBox="1"/>
          <p:nvPr/>
        </p:nvSpPr>
        <p:spPr>
          <a:xfrm>
            <a:off x="563481" y="3485256"/>
            <a:ext cx="2741188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 smtClean="0">
                <a:solidFill>
                  <a:srgbClr val="938953"/>
                </a:solidFill>
              </a:rPr>
              <a:t>W</a:t>
            </a:r>
            <a:r>
              <a:rPr lang="en-US" sz="2300" dirty="0" smtClean="0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rPr>
              <a:t>ILD </a:t>
            </a:r>
            <a:r>
              <a:rPr lang="en-US" sz="3200" dirty="0" smtClean="0">
                <a:solidFill>
                  <a:srgbClr val="4F6128"/>
                </a:solidFill>
              </a:rPr>
              <a:t>C</a:t>
            </a:r>
            <a:r>
              <a:rPr lang="en-US" sz="2000" dirty="0" smtClean="0">
                <a:solidFill>
                  <a:srgbClr val="4F6128"/>
                </a:solidFill>
              </a:rPr>
              <a:t>ARD</a:t>
            </a:r>
            <a:endParaRPr lang="en-US" sz="20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160"/>
          <p:cNvSpPr txBox="1"/>
          <p:nvPr/>
        </p:nvSpPr>
        <p:spPr>
          <a:xfrm>
            <a:off x="3191114" y="3485256"/>
            <a:ext cx="2741188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 smtClean="0">
                <a:solidFill>
                  <a:srgbClr val="938953"/>
                </a:solidFill>
              </a:rPr>
              <a:t>W</a:t>
            </a:r>
            <a:r>
              <a:rPr lang="en-US" sz="2300" dirty="0" smtClean="0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rPr>
              <a:t>ILD </a:t>
            </a:r>
            <a:r>
              <a:rPr lang="en-US" sz="3200" dirty="0" smtClean="0">
                <a:solidFill>
                  <a:srgbClr val="4F6128"/>
                </a:solidFill>
              </a:rPr>
              <a:t>C</a:t>
            </a:r>
            <a:r>
              <a:rPr lang="en-US" sz="2000" dirty="0" smtClean="0">
                <a:solidFill>
                  <a:srgbClr val="4F6128"/>
                </a:solidFill>
              </a:rPr>
              <a:t>ARD</a:t>
            </a:r>
            <a:endParaRPr lang="en-US" sz="20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160"/>
          <p:cNvSpPr txBox="1"/>
          <p:nvPr/>
        </p:nvSpPr>
        <p:spPr>
          <a:xfrm>
            <a:off x="5828084" y="3485256"/>
            <a:ext cx="2741188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 smtClean="0">
                <a:solidFill>
                  <a:srgbClr val="938953"/>
                </a:solidFill>
              </a:rPr>
              <a:t>W</a:t>
            </a:r>
            <a:r>
              <a:rPr lang="en-US" sz="2300" dirty="0" smtClean="0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rPr>
              <a:t>ILD </a:t>
            </a:r>
            <a:r>
              <a:rPr lang="en-US" sz="3200" dirty="0" smtClean="0">
                <a:solidFill>
                  <a:srgbClr val="4F6128"/>
                </a:solidFill>
              </a:rPr>
              <a:t>C</a:t>
            </a:r>
            <a:r>
              <a:rPr lang="en-US" sz="2000" dirty="0" smtClean="0">
                <a:solidFill>
                  <a:srgbClr val="4F6128"/>
                </a:solidFill>
              </a:rPr>
              <a:t>ARD</a:t>
            </a:r>
            <a:endParaRPr lang="en-US" sz="20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94499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608652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60301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3251200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5901333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3251200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589569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6901" y="2158999"/>
            <a:ext cx="1100666" cy="1100666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855295" y="653311"/>
            <a:ext cx="2161516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Reverse the order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play.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855295" y="1350055"/>
            <a:ext cx="2161516" cy="692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If current rotation is clockwise, now go counter-clockwise.</a:t>
            </a: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15151" y="2158573"/>
            <a:ext cx="1100666" cy="1100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22530" y="2158999"/>
            <a:ext cx="1100666" cy="1100666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 txBox="1"/>
          <p:nvPr/>
        </p:nvSpPr>
        <p:spPr>
          <a:xfrm>
            <a:off x="3483785" y="661076"/>
            <a:ext cx="21615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</a:rPr>
              <a:t>Reverse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value of all numbered cards.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3442628" y="1387463"/>
            <a:ext cx="2279100" cy="89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1300" dirty="0" smtClean="0">
                <a:solidFill>
                  <a:schemeClr val="dk1"/>
                </a:solidFill>
              </a:rPr>
              <a:t>Ex</a:t>
            </a:r>
            <a:r>
              <a:rPr lang="en-US" sz="1300" dirty="0">
                <a:solidFill>
                  <a:schemeClr val="dk1"/>
                </a:solidFill>
              </a:rPr>
              <a:t>: If current value = 5</a:t>
            </a:r>
            <a:r>
              <a:rPr lang="en-US" sz="1300" dirty="0" smtClean="0">
                <a:solidFill>
                  <a:schemeClr val="dk1"/>
                </a:solidFill>
              </a:rPr>
              <a:t>, </a:t>
            </a:r>
          </a:p>
          <a:p>
            <a:pPr lvl="0" algn="ctr">
              <a:buSzPct val="25000"/>
            </a:pPr>
            <a:r>
              <a:rPr lang="en-US" sz="1300" dirty="0" smtClean="0">
                <a:solidFill>
                  <a:schemeClr val="dk1"/>
                </a:solidFill>
              </a:rPr>
              <a:t>new </a:t>
            </a:r>
            <a:r>
              <a:rPr lang="en-US" sz="1300" dirty="0">
                <a:solidFill>
                  <a:schemeClr val="dk1"/>
                </a:solidFill>
              </a:rPr>
              <a:t>value = </a:t>
            </a:r>
            <a:r>
              <a:rPr lang="en-US" sz="1300" dirty="0" smtClean="0">
                <a:solidFill>
                  <a:schemeClr val="dk1"/>
                </a:solidFill>
              </a:rPr>
              <a:t>-</a:t>
            </a:r>
            <a:r>
              <a:rPr lang="en-US" sz="1300" dirty="0">
                <a:solidFill>
                  <a:schemeClr val="dk1"/>
                </a:solidFill>
              </a:rPr>
              <a:t>5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6192677" y="672940"/>
            <a:ext cx="20397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 the value of all numbered cards.</a:t>
            </a:r>
            <a:endParaRPr lang="en-US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879056" y="3771393"/>
            <a:ext cx="2102477" cy="19512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1600" dirty="0">
                <a:solidFill>
                  <a:schemeClr val="dk1"/>
                </a:solidFill>
              </a:rPr>
              <a:t>The player(s) with the </a:t>
            </a:r>
            <a:r>
              <a:rPr lang="en-US" sz="1600" dirty="0" smtClean="0">
                <a:solidFill>
                  <a:schemeClr val="dk1"/>
                </a:solidFill>
              </a:rPr>
              <a:t>highest </a:t>
            </a:r>
            <a:r>
              <a:rPr lang="en-US" sz="1600" dirty="0">
                <a:solidFill>
                  <a:schemeClr val="dk1"/>
                </a:solidFill>
              </a:rPr>
              <a:t>number of cards in his/her hand </a:t>
            </a:r>
            <a:r>
              <a:rPr lang="en-US" sz="1600" dirty="0" smtClean="0">
                <a:solidFill>
                  <a:schemeClr val="dk1"/>
                </a:solidFill>
              </a:rPr>
              <a:t>may pick up an additional Player’s Choice Card.</a:t>
            </a:r>
            <a:endParaRPr lang="en-US" sz="1600" dirty="0">
              <a:solidFill>
                <a:schemeClr val="dk1"/>
              </a:solidFill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3287317" y="3796358"/>
            <a:ext cx="2573025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 smtClean="0">
                <a:solidFill>
                  <a:schemeClr val="dk1"/>
                </a:solidFill>
              </a:rPr>
              <a:t>For this round only, players </a:t>
            </a:r>
            <a:r>
              <a:rPr lang="en-US" sz="1600" dirty="0">
                <a:solidFill>
                  <a:schemeClr val="dk1"/>
                </a:solidFill>
              </a:rPr>
              <a:t>must </a:t>
            </a:r>
            <a:r>
              <a:rPr lang="en-US" sz="1600" dirty="0" smtClean="0">
                <a:solidFill>
                  <a:schemeClr val="dk1"/>
                </a:solidFill>
              </a:rPr>
              <a:t>not discard.</a:t>
            </a:r>
            <a:endParaRPr lang="en-US" sz="1600" dirty="0">
              <a:solidFill>
                <a:schemeClr val="dk1"/>
              </a:solidFill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6116476" y="3814732"/>
            <a:ext cx="2161499" cy="132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players must display all cards in their hand to the table – only during thi</a:t>
            </a:r>
            <a:r>
              <a:rPr lang="en-US" sz="1600" dirty="0" smtClean="0">
                <a:solidFill>
                  <a:schemeClr val="dk1"/>
                </a:solidFill>
              </a:rPr>
              <a:t>s round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43492" y="5523243"/>
            <a:ext cx="759300" cy="75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 txBox="1"/>
          <p:nvPr/>
        </p:nvSpPr>
        <p:spPr>
          <a:xfrm>
            <a:off x="3309995" y="4531846"/>
            <a:ext cx="2480441" cy="89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</a:rPr>
              <a:t>Note: This </a:t>
            </a:r>
            <a:r>
              <a:rPr lang="en-US" sz="1300" dirty="0" smtClean="0">
                <a:solidFill>
                  <a:schemeClr val="dk1"/>
                </a:solidFill>
              </a:rPr>
              <a:t>means </a:t>
            </a:r>
            <a:endParaRPr lang="en-US" sz="1300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</a:rPr>
              <a:t>that players </a:t>
            </a:r>
            <a:r>
              <a:rPr lang="en-US" sz="1300" dirty="0" smtClean="0">
                <a:solidFill>
                  <a:schemeClr val="dk1"/>
                </a:solidFill>
              </a:rPr>
              <a:t>can go out this round without </a:t>
            </a:r>
            <a:r>
              <a:rPr lang="en-US" sz="1300" dirty="0">
                <a:solidFill>
                  <a:schemeClr val="dk1"/>
                </a:solidFill>
              </a:rPr>
              <a:t>discarding.</a:t>
            </a:r>
          </a:p>
        </p:txBody>
      </p:sp>
      <p:pic>
        <p:nvPicPr>
          <p:cNvPr id="23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16254" y="5546305"/>
            <a:ext cx="759300" cy="75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02"/>
          <p:cNvSpPr txBox="1"/>
          <p:nvPr/>
        </p:nvSpPr>
        <p:spPr>
          <a:xfrm>
            <a:off x="6081199" y="1371896"/>
            <a:ext cx="2279100" cy="89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1300" dirty="0" smtClean="0">
                <a:solidFill>
                  <a:schemeClr val="dk1"/>
                </a:solidFill>
              </a:rPr>
              <a:t>Ex</a:t>
            </a:r>
            <a:r>
              <a:rPr lang="en-US" sz="1300" dirty="0">
                <a:solidFill>
                  <a:schemeClr val="dk1"/>
                </a:solidFill>
              </a:rPr>
              <a:t>: If current value = 5</a:t>
            </a:r>
            <a:r>
              <a:rPr lang="en-US" sz="1300" dirty="0" smtClean="0">
                <a:solidFill>
                  <a:schemeClr val="dk1"/>
                </a:solidFill>
              </a:rPr>
              <a:t>, </a:t>
            </a:r>
          </a:p>
          <a:p>
            <a:pPr lvl="0" algn="ctr">
              <a:buSzPct val="25000"/>
            </a:pPr>
            <a:r>
              <a:rPr lang="en-US" sz="1300" dirty="0" smtClean="0">
                <a:solidFill>
                  <a:schemeClr val="dk1"/>
                </a:solidFill>
              </a:rPr>
              <a:t>new </a:t>
            </a:r>
            <a:r>
              <a:rPr lang="en-US" sz="1300" dirty="0">
                <a:solidFill>
                  <a:schemeClr val="dk1"/>
                </a:solidFill>
              </a:rPr>
              <a:t>value = </a:t>
            </a:r>
            <a:r>
              <a:rPr lang="en-US" sz="1300" dirty="0" smtClean="0">
                <a:solidFill>
                  <a:schemeClr val="dk1"/>
                </a:solidFill>
              </a:rPr>
              <a:t>10</a:t>
            </a:r>
            <a:endParaRPr lang="en-US" sz="1300" dirty="0">
              <a:solidFill>
                <a:schemeClr val="dk1"/>
              </a:solidFill>
            </a:endParaRPr>
          </a:p>
        </p:txBody>
      </p:sp>
      <p:pic>
        <p:nvPicPr>
          <p:cNvPr id="25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7279" y="5523243"/>
            <a:ext cx="759300" cy="75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608652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60301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3251200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5901333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3251200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589569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15151" y="2158573"/>
            <a:ext cx="1100666" cy="1100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2530" y="2158999"/>
            <a:ext cx="1100666" cy="1100666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 txBox="1"/>
          <p:nvPr/>
        </p:nvSpPr>
        <p:spPr>
          <a:xfrm>
            <a:off x="3483785" y="661076"/>
            <a:ext cx="21615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</a:rPr>
              <a:t>Reverse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value of all 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cards.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3442628" y="1387463"/>
            <a:ext cx="2279100" cy="89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1300" dirty="0" smtClean="0">
                <a:solidFill>
                  <a:schemeClr val="dk1"/>
                </a:solidFill>
              </a:rPr>
              <a:t>Ex</a:t>
            </a:r>
            <a:r>
              <a:rPr lang="en-US" sz="1300" dirty="0">
                <a:solidFill>
                  <a:schemeClr val="dk1"/>
                </a:solidFill>
              </a:rPr>
              <a:t>: If current value = </a:t>
            </a:r>
            <a:r>
              <a:rPr lang="en-US" sz="1300" dirty="0" smtClean="0">
                <a:solidFill>
                  <a:schemeClr val="dk1"/>
                </a:solidFill>
              </a:rPr>
              <a:t>10, </a:t>
            </a:r>
          </a:p>
          <a:p>
            <a:pPr lvl="0" algn="ctr">
              <a:buSzPct val="25000"/>
            </a:pPr>
            <a:r>
              <a:rPr lang="en-US" sz="1300" dirty="0" smtClean="0">
                <a:solidFill>
                  <a:schemeClr val="dk1"/>
                </a:solidFill>
              </a:rPr>
              <a:t>new </a:t>
            </a:r>
            <a:r>
              <a:rPr lang="en-US" sz="1300" dirty="0">
                <a:solidFill>
                  <a:schemeClr val="dk1"/>
                </a:solidFill>
              </a:rPr>
              <a:t>value = </a:t>
            </a:r>
            <a:r>
              <a:rPr lang="en-US" sz="1300" dirty="0" smtClean="0">
                <a:solidFill>
                  <a:schemeClr val="dk1"/>
                </a:solidFill>
              </a:rPr>
              <a:t>-10</a:t>
            </a: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203" name="Shape 203"/>
          <p:cNvSpPr txBox="1"/>
          <p:nvPr/>
        </p:nvSpPr>
        <p:spPr>
          <a:xfrm>
            <a:off x="6192677" y="672940"/>
            <a:ext cx="20397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 the value of all face cards.</a:t>
            </a:r>
            <a:endParaRPr lang="en-US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02"/>
          <p:cNvSpPr txBox="1"/>
          <p:nvPr/>
        </p:nvSpPr>
        <p:spPr>
          <a:xfrm>
            <a:off x="6081199" y="1371896"/>
            <a:ext cx="2279100" cy="89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1300" dirty="0" smtClean="0">
                <a:solidFill>
                  <a:schemeClr val="dk1"/>
                </a:solidFill>
              </a:rPr>
              <a:t>Ex</a:t>
            </a:r>
            <a:r>
              <a:rPr lang="en-US" sz="1300" dirty="0">
                <a:solidFill>
                  <a:schemeClr val="dk1"/>
                </a:solidFill>
              </a:rPr>
              <a:t>: If current value = </a:t>
            </a:r>
            <a:r>
              <a:rPr lang="en-US" sz="1300" dirty="0" smtClean="0">
                <a:solidFill>
                  <a:schemeClr val="dk1"/>
                </a:solidFill>
              </a:rPr>
              <a:t>10, </a:t>
            </a:r>
          </a:p>
          <a:p>
            <a:pPr lvl="0" algn="ctr">
              <a:buSzPct val="25000"/>
            </a:pPr>
            <a:r>
              <a:rPr lang="en-US" sz="1300" dirty="0" smtClean="0">
                <a:solidFill>
                  <a:schemeClr val="dk1"/>
                </a:solidFill>
              </a:rPr>
              <a:t>new </a:t>
            </a:r>
            <a:r>
              <a:rPr lang="en-US" sz="1300" dirty="0">
                <a:solidFill>
                  <a:schemeClr val="dk1"/>
                </a:solidFill>
              </a:rPr>
              <a:t>value = 2</a:t>
            </a:r>
            <a:r>
              <a:rPr lang="en-US" sz="1300" dirty="0" smtClean="0">
                <a:solidFill>
                  <a:schemeClr val="dk1"/>
                </a:solidFill>
              </a:rPr>
              <a:t>0</a:t>
            </a:r>
            <a:endParaRPr lang="en-US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22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608652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60301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3251200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5901333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3251200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589569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6124058" y="696479"/>
            <a:ext cx="2161516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players must select a random card from the hand of the person to their left.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838130" y="3911591"/>
            <a:ext cx="2161516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players must select a random card from the hand of the person to their right.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3489325" y="3911591"/>
            <a:ext cx="2161516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t</a:t>
            </a:r>
            <a:r>
              <a:rPr lang="en-US" sz="1600">
                <a:solidFill>
                  <a:schemeClr val="dk1"/>
                </a:solidFill>
              </a:rPr>
              <a:t>he next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round, skip the player(s) with the lowest number of cards in his/her hand. 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6125353" y="3592895"/>
            <a:ext cx="2161500" cy="18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player(s) with the lowest number of cards in his/her hand must 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new player profile from the </a:t>
            </a:r>
            <a:r>
              <a:rPr lang="en-US" sz="1600" dirty="0">
                <a:solidFill>
                  <a:schemeClr val="dk1"/>
                </a:solidFill>
              </a:rPr>
              <a:t>“extra player profile” deck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8235" y="5548827"/>
            <a:ext cx="759299" cy="7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0000" y="5548827"/>
            <a:ext cx="759300" cy="7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9870" y="5548827"/>
            <a:ext cx="759300" cy="7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56621" y="2385783"/>
            <a:ext cx="759279" cy="759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90953" y="2385783"/>
            <a:ext cx="759279" cy="759279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/>
          <p:nvPr/>
        </p:nvSpPr>
        <p:spPr>
          <a:xfrm>
            <a:off x="3539937" y="609000"/>
            <a:ext cx="2071500" cy="132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</a:rPr>
              <a:t>All players must choose a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new player profile from the </a:t>
            </a:r>
            <a:r>
              <a:rPr lang="en-US" sz="1600">
                <a:solidFill>
                  <a:schemeClr val="dk1"/>
                </a:solidFill>
              </a:rPr>
              <a:t>“extra player profile” deck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20" name="Shape 195"/>
          <p:cNvSpPr txBox="1"/>
          <p:nvPr/>
        </p:nvSpPr>
        <p:spPr>
          <a:xfrm>
            <a:off x="855295" y="629795"/>
            <a:ext cx="2161516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Reverse the order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play.</a:t>
            </a:r>
          </a:p>
        </p:txBody>
      </p:sp>
      <p:sp>
        <p:nvSpPr>
          <p:cNvPr id="21" name="Shape 196"/>
          <p:cNvSpPr txBox="1"/>
          <p:nvPr/>
        </p:nvSpPr>
        <p:spPr>
          <a:xfrm>
            <a:off x="855295" y="1350055"/>
            <a:ext cx="2161516" cy="692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If current rotation is clockwise, now go counter-clockwise.</a:t>
            </a:r>
          </a:p>
        </p:txBody>
      </p:sp>
      <p:pic>
        <p:nvPicPr>
          <p:cNvPr id="22" name="Shape 1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6901" y="2158999"/>
            <a:ext cx="1100666" cy="1100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62555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BFF6F3C98094DAFD817A26C5F43F0" ma:contentTypeVersion="12" ma:contentTypeDescription="Create a new document." ma:contentTypeScope="" ma:versionID="8964a440dd1148c5646769ac80e876f4">
  <xsd:schema xmlns:xsd="http://www.w3.org/2001/XMLSchema" xmlns:xs="http://www.w3.org/2001/XMLSchema" xmlns:p="http://schemas.microsoft.com/office/2006/metadata/properties" xmlns:ns2="3824c827-c531-43d9-980f-0ac2c342c137" xmlns:ns3="f8fd1609-a400-4f06-9f38-15d9e867677b" targetNamespace="http://schemas.microsoft.com/office/2006/metadata/properties" ma:root="true" ma:fieldsID="4bdb5c4345ca6125fc9e180b47b8b33c" ns2:_="" ns3:_="">
    <xsd:import namespace="3824c827-c531-43d9-980f-0ac2c342c137"/>
    <xsd:import namespace="f8fd1609-a400-4f06-9f38-15d9e86767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4c827-c531-43d9-980f-0ac2c342c1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d1609-a400-4f06-9f38-15d9e86767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6B9456-62D0-40B2-AB0C-950200F81429}"/>
</file>

<file path=customXml/itemProps2.xml><?xml version="1.0" encoding="utf-8"?>
<ds:datastoreItem xmlns:ds="http://schemas.openxmlformats.org/officeDocument/2006/customXml" ds:itemID="{11CD8D33-7FE2-48B0-8B6B-FFD2103F2123}"/>
</file>

<file path=customXml/itemProps3.xml><?xml version="1.0" encoding="utf-8"?>
<ds:datastoreItem xmlns:ds="http://schemas.openxmlformats.org/officeDocument/2006/customXml" ds:itemID="{617421CA-B5C6-4688-BC24-607812F7AC69}"/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291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Julio</dc:creator>
  <cp:lastModifiedBy>Julio</cp:lastModifiedBy>
  <cp:revision>31</cp:revision>
  <cp:lastPrinted>2016-04-20T19:56:02Z</cp:lastPrinted>
  <dcterms:modified xsi:type="dcterms:W3CDTF">2016-09-12T22:11:26Z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0x010100370BFF6F3C98094DAFD817A26C5F43F0</vt:lpwstr>
  </property>
</Properties>
</file>