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10" autoAdjust="0"/>
  </p:normalViewPr>
  <p:slideViewPr>
    <p:cSldViewPr snapToGrid="0" snapToObjects="1">
      <p:cViewPr>
        <p:scale>
          <a:sx n="90" d="100"/>
          <a:sy n="90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535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This is a prototype for the board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6174083" y="475858"/>
            <a:ext cx="2644500" cy="3214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473453" y="1499214"/>
            <a:ext cx="2098771" cy="99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</a:rPr>
              <a:t>PLACE </a:t>
            </a:r>
            <a:r>
              <a:rPr lang="en-US" sz="1800" b="1" dirty="0" smtClean="0">
                <a:solidFill>
                  <a:schemeClr val="dk1"/>
                </a:solidFill>
              </a:rPr>
              <a:t>EXTRA PLAYER’S CHOICE CARDS </a:t>
            </a:r>
            <a:r>
              <a:rPr lang="en-US" sz="1800" dirty="0" smtClean="0">
                <a:solidFill>
                  <a:schemeClr val="dk1"/>
                </a:solidFill>
              </a:rPr>
              <a:t>HERE</a:t>
            </a:r>
            <a:endParaRPr lang="en-US" sz="1800" dirty="0">
              <a:solidFill>
                <a:schemeClr val="dk1"/>
              </a:solidFill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3964649" y="4201003"/>
            <a:ext cx="4059600" cy="2183723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495734" y="4961192"/>
            <a:ext cx="3019200" cy="99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</a:rPr>
              <a:t>PLACE </a:t>
            </a:r>
            <a:r>
              <a:rPr lang="en-US" sz="1800" b="1" dirty="0">
                <a:solidFill>
                  <a:schemeClr val="dk1"/>
                </a:solidFill>
              </a:rPr>
              <a:t>EXTRA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dirty="0">
                <a:solidFill>
                  <a:schemeClr val="dk1"/>
                </a:solidFill>
              </a:rPr>
              <a:t>PLAYER PROFILES </a:t>
            </a:r>
            <a:r>
              <a:rPr lang="en-US" sz="1800" dirty="0">
                <a:solidFill>
                  <a:schemeClr val="dk1"/>
                </a:solidFill>
              </a:rPr>
              <a:t>HERE</a:t>
            </a:r>
          </a:p>
        </p:txBody>
      </p:sp>
      <p:sp>
        <p:nvSpPr>
          <p:cNvPr id="112" name="Shape 112"/>
          <p:cNvSpPr/>
          <p:nvPr/>
        </p:nvSpPr>
        <p:spPr>
          <a:xfrm>
            <a:off x="308725" y="417068"/>
            <a:ext cx="2372300" cy="5967658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407651" y="607990"/>
            <a:ext cx="1861813" cy="152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After each round, </a:t>
            </a:r>
            <a:r>
              <a:rPr lang="en-US" dirty="0" smtClean="0">
                <a:solidFill>
                  <a:schemeClr val="dk1"/>
                </a:solidFill>
              </a:rPr>
              <a:t>a Wild Card must be drawn and flipped over.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1989" y="2297281"/>
            <a:ext cx="441300" cy="4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1989" y="2977130"/>
            <a:ext cx="535200" cy="53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943289" y="2376835"/>
            <a:ext cx="1555993" cy="4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300" dirty="0">
                <a:solidFill>
                  <a:schemeClr val="dk1"/>
                </a:solidFill>
              </a:rPr>
              <a:t>Single </a:t>
            </a:r>
            <a:r>
              <a:rPr lang="en-US" sz="1300" dirty="0" smtClean="0">
                <a:solidFill>
                  <a:schemeClr val="dk1"/>
                </a:solidFill>
              </a:rPr>
              <a:t>event</a:t>
            </a: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407651" y="1689490"/>
            <a:ext cx="1718983" cy="4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</a:rPr>
              <a:t>Wild Cards </a:t>
            </a:r>
          </a:p>
          <a:p>
            <a:pPr marL="0" marR="0" lvl="0" indent="0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</a:rPr>
              <a:t>introduce either a: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1037189" y="3047514"/>
            <a:ext cx="1784942" cy="4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300" dirty="0">
                <a:solidFill>
                  <a:schemeClr val="dk1"/>
                </a:solidFill>
              </a:rPr>
              <a:t>Rule (lasts for the rest of the game)</a:t>
            </a:r>
          </a:p>
        </p:txBody>
      </p:sp>
      <p:sp>
        <p:nvSpPr>
          <p:cNvPr id="25" name="Shape 116"/>
          <p:cNvSpPr txBox="1"/>
          <p:nvPr/>
        </p:nvSpPr>
        <p:spPr>
          <a:xfrm>
            <a:off x="943289" y="2738229"/>
            <a:ext cx="444259" cy="4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300" dirty="0" smtClean="0">
                <a:solidFill>
                  <a:schemeClr val="dk1"/>
                </a:solidFill>
              </a:rPr>
              <a:t>OR</a:t>
            </a:r>
            <a:endParaRPr lang="en-US" sz="1300" dirty="0">
              <a:solidFill>
                <a:schemeClr val="dk1"/>
              </a:solidFill>
            </a:endParaRPr>
          </a:p>
        </p:txBody>
      </p:sp>
      <p:sp>
        <p:nvSpPr>
          <p:cNvPr id="26" name="Shape 100"/>
          <p:cNvSpPr/>
          <p:nvPr/>
        </p:nvSpPr>
        <p:spPr>
          <a:xfrm>
            <a:off x="3175102" y="475858"/>
            <a:ext cx="2644500" cy="3214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101"/>
          <p:cNvSpPr txBox="1"/>
          <p:nvPr/>
        </p:nvSpPr>
        <p:spPr>
          <a:xfrm>
            <a:off x="3392160" y="1598785"/>
            <a:ext cx="2210400" cy="99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</a:rPr>
              <a:t>PLACE </a:t>
            </a:r>
            <a:r>
              <a:rPr lang="en-US" sz="1800" b="1" dirty="0" smtClean="0">
                <a:solidFill>
                  <a:schemeClr val="dk1"/>
                </a:solidFill>
              </a:rPr>
              <a:t>WILD CARDS </a:t>
            </a:r>
            <a:r>
              <a:rPr lang="en-US" sz="1800" dirty="0" smtClean="0">
                <a:solidFill>
                  <a:schemeClr val="dk1"/>
                </a:solidFill>
              </a:rPr>
              <a:t>HERE</a:t>
            </a:r>
            <a:endParaRPr lang="en-US" sz="1800" dirty="0">
              <a:solidFill>
                <a:schemeClr val="dk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4302" y="3802593"/>
            <a:ext cx="176747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Shape 113"/>
          <p:cNvSpPr txBox="1"/>
          <p:nvPr/>
        </p:nvSpPr>
        <p:spPr>
          <a:xfrm>
            <a:off x="452963" y="3982150"/>
            <a:ext cx="2046319" cy="22497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</a:rPr>
              <a:t>All players may use each of their Player’s Choice Cards once. Once it has been </a:t>
            </a:r>
          </a:p>
          <a:p>
            <a:pPr marL="0" marR="0" lvl="0" indent="0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</a:rPr>
              <a:t>used, it cannot be </a:t>
            </a:r>
          </a:p>
          <a:p>
            <a:pPr marL="0" marR="0" lvl="0" indent="0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</a:rPr>
              <a:t>used again. </a:t>
            </a:r>
          </a:p>
          <a:p>
            <a:pPr marL="0" marR="0" lvl="0" indent="0" rtl="0">
              <a:spcBef>
                <a:spcPts val="0"/>
              </a:spcBef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marR="0" lvl="0" indent="0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</a:rPr>
              <a:t>Only </a:t>
            </a:r>
            <a:r>
              <a:rPr lang="en-US" b="1" dirty="0" smtClean="0">
                <a:solidFill>
                  <a:schemeClr val="dk1"/>
                </a:solidFill>
              </a:rPr>
              <a:t>one</a:t>
            </a:r>
            <a:r>
              <a:rPr lang="en-US" dirty="0" smtClean="0">
                <a:solidFill>
                  <a:schemeClr val="dk1"/>
                </a:solidFill>
              </a:rPr>
              <a:t> Player’s Choice Card can be used </a:t>
            </a:r>
            <a:r>
              <a:rPr lang="en-US" b="1" dirty="0" smtClean="0">
                <a:solidFill>
                  <a:schemeClr val="dk1"/>
                </a:solidFill>
              </a:rPr>
              <a:t>per turn.</a:t>
            </a:r>
          </a:p>
          <a:p>
            <a:pPr marL="0" marR="0" lvl="0" indent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BFF6F3C98094DAFD817A26C5F43F0" ma:contentTypeVersion="12" ma:contentTypeDescription="Create a new document." ma:contentTypeScope="" ma:versionID="8964a440dd1148c5646769ac80e876f4">
  <xsd:schema xmlns:xsd="http://www.w3.org/2001/XMLSchema" xmlns:xs="http://www.w3.org/2001/XMLSchema" xmlns:p="http://schemas.microsoft.com/office/2006/metadata/properties" xmlns:ns2="3824c827-c531-43d9-980f-0ac2c342c137" xmlns:ns3="f8fd1609-a400-4f06-9f38-15d9e867677b" targetNamespace="http://schemas.microsoft.com/office/2006/metadata/properties" ma:root="true" ma:fieldsID="4bdb5c4345ca6125fc9e180b47b8b33c" ns2:_="" ns3:_="">
    <xsd:import namespace="3824c827-c531-43d9-980f-0ac2c342c137"/>
    <xsd:import namespace="f8fd1609-a400-4f06-9f38-15d9e86767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4c827-c531-43d9-980f-0ac2c342c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d1609-a400-4f06-9f38-15d9e8676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2B19A7-3869-4AC5-A88E-B272AF2B8383}"/>
</file>

<file path=customXml/itemProps2.xml><?xml version="1.0" encoding="utf-8"?>
<ds:datastoreItem xmlns:ds="http://schemas.openxmlformats.org/officeDocument/2006/customXml" ds:itemID="{5981C388-0E3F-4413-A6B6-2470AF2E6074}"/>
</file>

<file path=customXml/itemProps3.xml><?xml version="1.0" encoding="utf-8"?>
<ds:datastoreItem xmlns:ds="http://schemas.openxmlformats.org/officeDocument/2006/customXml" ds:itemID="{062409A8-092D-4B43-8AB5-F7D799156DFB}"/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91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Julio</dc:creator>
  <cp:lastModifiedBy>Julio</cp:lastModifiedBy>
  <cp:revision>31</cp:revision>
  <cp:lastPrinted>2016-04-20T19:56:02Z</cp:lastPrinted>
  <dcterms:modified xsi:type="dcterms:W3CDTF">2016-09-12T22:10:23Z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0x010100370BFF6F3C98094DAFD817A26C5F43F0</vt:lpwstr>
  </property>
</Properties>
</file>