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62" r:id="rId2"/>
    <p:sldId id="263" r:id="rId3"/>
    <p:sldId id="265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10" autoAdjust="0"/>
  </p:normalViewPr>
  <p:slideViewPr>
    <p:cSldViewPr snapToGrid="0" snapToObjects="1">
      <p:cViewPr>
        <p:scale>
          <a:sx n="90" d="100"/>
          <a:sy n="90" d="100"/>
        </p:scale>
        <p:origin x="-91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5353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Blue p</a:t>
            </a:r>
            <a:r>
              <a:rPr lang="en-US"/>
              <a:t>rofiles are the ‘core profiles’ (these profiles must be the initial profiles in a 3-player game). Green should be used next for 4-, 5-, and 6-player games.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I = individual goal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/>
              <a:t>O = other goal (e.g., targeting another player)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/>
              <a:t>C = collective goal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/>
              <a:t>There are different goal relationships both within profiles and across profiles (positive, neutral/independent, and negative/conflicting)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399" name="Shape 3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/>
        </p:nvSpPr>
        <p:spPr>
          <a:xfrm>
            <a:off x="493194" y="152402"/>
            <a:ext cx="4059654" cy="208133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Shape 238"/>
          <p:cNvSpPr/>
          <p:nvPr/>
        </p:nvSpPr>
        <p:spPr>
          <a:xfrm>
            <a:off x="4549645" y="152400"/>
            <a:ext cx="4059654" cy="2081331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493194" y="2236813"/>
            <a:ext cx="4059654" cy="2096625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493194" y="4338250"/>
            <a:ext cx="4059654" cy="2096625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4549645" y="2236229"/>
            <a:ext cx="4059654" cy="2096625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4549645" y="4337661"/>
            <a:ext cx="4059654" cy="2096625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3490259" y="1340973"/>
            <a:ext cx="888899" cy="89275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3146893" y="607810"/>
            <a:ext cx="504619" cy="1625921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F612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Shape 245"/>
          <p:cNvSpPr/>
          <p:nvPr/>
        </p:nvSpPr>
        <p:spPr>
          <a:xfrm flipH="1">
            <a:off x="2401014" y="1002970"/>
            <a:ext cx="900071" cy="123076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627376" y="2316135"/>
            <a:ext cx="1773638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00" dirty="0" smtClean="0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LAYER</a:t>
            </a:r>
            <a:endParaRPr lang="en-US" sz="2300" dirty="0">
              <a:solidFill>
                <a:srgbClr val="4F62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00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ROFILE</a:t>
            </a:r>
            <a:endParaRPr lang="en-US" sz="23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3526728" y="3425929"/>
            <a:ext cx="888899" cy="90545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3183362" y="2692765"/>
            <a:ext cx="504619" cy="16555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F612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Shape 249"/>
          <p:cNvSpPr/>
          <p:nvPr/>
        </p:nvSpPr>
        <p:spPr>
          <a:xfrm flipH="1">
            <a:off x="2437484" y="3087927"/>
            <a:ext cx="900071" cy="125790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Shape 251"/>
          <p:cNvSpPr/>
          <p:nvPr/>
        </p:nvSpPr>
        <p:spPr>
          <a:xfrm>
            <a:off x="3526728" y="5529416"/>
            <a:ext cx="888899" cy="90545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/>
          <p:nvPr/>
        </p:nvSpPr>
        <p:spPr>
          <a:xfrm>
            <a:off x="3183362" y="4779320"/>
            <a:ext cx="504619" cy="16555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F612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/>
          <p:nvPr/>
        </p:nvSpPr>
        <p:spPr>
          <a:xfrm flipH="1">
            <a:off x="2437484" y="5174481"/>
            <a:ext cx="900071" cy="125790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Shape 255"/>
          <p:cNvSpPr/>
          <p:nvPr/>
        </p:nvSpPr>
        <p:spPr>
          <a:xfrm>
            <a:off x="7533695" y="1324037"/>
            <a:ext cx="888899" cy="90545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Shape 256"/>
          <p:cNvSpPr/>
          <p:nvPr/>
        </p:nvSpPr>
        <p:spPr>
          <a:xfrm>
            <a:off x="7190328" y="590874"/>
            <a:ext cx="504619" cy="16555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F612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/>
          <p:nvPr/>
        </p:nvSpPr>
        <p:spPr>
          <a:xfrm flipH="1">
            <a:off x="6444450" y="986034"/>
            <a:ext cx="900071" cy="125790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7533695" y="3425932"/>
            <a:ext cx="888899" cy="90545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Shape 260"/>
          <p:cNvSpPr/>
          <p:nvPr/>
        </p:nvSpPr>
        <p:spPr>
          <a:xfrm>
            <a:off x="7190328" y="2692769"/>
            <a:ext cx="504619" cy="16555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F612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Shape 261"/>
          <p:cNvSpPr/>
          <p:nvPr/>
        </p:nvSpPr>
        <p:spPr>
          <a:xfrm flipH="1">
            <a:off x="6444450" y="3087929"/>
            <a:ext cx="900071" cy="125790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Shape 263"/>
          <p:cNvSpPr/>
          <p:nvPr/>
        </p:nvSpPr>
        <p:spPr>
          <a:xfrm>
            <a:off x="7533695" y="5529420"/>
            <a:ext cx="888899" cy="90545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7190328" y="4796256"/>
            <a:ext cx="504619" cy="16555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4F612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/>
          <p:nvPr/>
        </p:nvSpPr>
        <p:spPr>
          <a:xfrm flipH="1">
            <a:off x="6444450" y="5191418"/>
            <a:ext cx="900071" cy="125790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948A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246"/>
          <p:cNvSpPr txBox="1"/>
          <p:nvPr/>
        </p:nvSpPr>
        <p:spPr>
          <a:xfrm>
            <a:off x="627376" y="4452199"/>
            <a:ext cx="1773638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00" dirty="0" smtClean="0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LAYER</a:t>
            </a:r>
            <a:endParaRPr lang="en-US" sz="2300" dirty="0">
              <a:solidFill>
                <a:srgbClr val="4F62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00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ROFILE</a:t>
            </a:r>
            <a:endParaRPr lang="en-US" sz="23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246"/>
          <p:cNvSpPr txBox="1"/>
          <p:nvPr/>
        </p:nvSpPr>
        <p:spPr>
          <a:xfrm>
            <a:off x="4707241" y="4452199"/>
            <a:ext cx="1773638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00" dirty="0" smtClean="0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LAYER</a:t>
            </a:r>
            <a:endParaRPr lang="en-US" sz="2300" dirty="0">
              <a:solidFill>
                <a:srgbClr val="4F62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00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ROFILE</a:t>
            </a:r>
            <a:endParaRPr lang="en-US" sz="23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246"/>
          <p:cNvSpPr txBox="1"/>
          <p:nvPr/>
        </p:nvSpPr>
        <p:spPr>
          <a:xfrm>
            <a:off x="4707241" y="2316135"/>
            <a:ext cx="1773638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00" dirty="0" smtClean="0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LAYER</a:t>
            </a:r>
            <a:endParaRPr lang="en-US" sz="2300" dirty="0">
              <a:solidFill>
                <a:srgbClr val="4F62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00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ROFILE</a:t>
            </a:r>
            <a:endParaRPr lang="en-US" sz="23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246"/>
          <p:cNvSpPr txBox="1"/>
          <p:nvPr/>
        </p:nvSpPr>
        <p:spPr>
          <a:xfrm>
            <a:off x="650427" y="265096"/>
            <a:ext cx="1773638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00" dirty="0" smtClean="0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LAYER</a:t>
            </a:r>
            <a:endParaRPr lang="en-US" sz="2300" dirty="0">
              <a:solidFill>
                <a:srgbClr val="4F62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00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ROFILE</a:t>
            </a:r>
            <a:endParaRPr lang="en-US" sz="23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246"/>
          <p:cNvSpPr txBox="1"/>
          <p:nvPr/>
        </p:nvSpPr>
        <p:spPr>
          <a:xfrm>
            <a:off x="4682571" y="246466"/>
            <a:ext cx="1773638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00" dirty="0" smtClean="0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rPr>
              <a:t>LAYER</a:t>
            </a:r>
            <a:endParaRPr lang="en-US" sz="2300" dirty="0">
              <a:solidFill>
                <a:srgbClr val="4F62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00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ROFILE</a:t>
            </a:r>
            <a:endParaRPr lang="en-US" sz="2300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/>
        </p:nvSpPr>
        <p:spPr>
          <a:xfrm>
            <a:off x="499968" y="152401"/>
            <a:ext cx="4059654" cy="20966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Shape 272"/>
          <p:cNvSpPr txBox="1"/>
          <p:nvPr/>
        </p:nvSpPr>
        <p:spPr>
          <a:xfrm>
            <a:off x="3418012" y="225152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3417046" y="1196561"/>
            <a:ext cx="124968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844138" y="1756357"/>
            <a:ext cx="33045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Bonus for achieving all goals: </a:t>
            </a: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cxnSp>
        <p:nvCxnSpPr>
          <p:cNvPr id="275" name="Shape 275"/>
          <p:cNvCxnSpPr/>
          <p:nvPr/>
        </p:nvCxnSpPr>
        <p:spPr>
          <a:xfrm>
            <a:off x="832207" y="671697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6" name="Shape 276"/>
          <p:cNvCxnSpPr/>
          <p:nvPr/>
        </p:nvCxnSpPr>
        <p:spPr>
          <a:xfrm>
            <a:off x="832207" y="1194926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7" name="Shape 277"/>
          <p:cNvCxnSpPr/>
          <p:nvPr/>
        </p:nvCxnSpPr>
        <p:spPr>
          <a:xfrm>
            <a:off x="832207" y="1699217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8" name="Shape 278"/>
          <p:cNvSpPr txBox="1"/>
          <p:nvPr/>
        </p:nvSpPr>
        <p:spPr>
          <a:xfrm>
            <a:off x="438765" y="348712"/>
            <a:ext cx="3182505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with the highest score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497953" y="792234"/>
            <a:ext cx="2952254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game lasts less </a:t>
            </a:r>
            <a:r>
              <a:rPr lang="en-US" sz="1300" dirty="0" smtClean="0">
                <a:solidFill>
                  <a:schemeClr val="dk1"/>
                </a:solidFill>
              </a:rPr>
              <a:t>t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 </a:t>
            </a:r>
            <a:r>
              <a:rPr lang="en-US" sz="1300" dirty="0">
                <a:solidFill>
                  <a:schemeClr val="dk1"/>
                </a:solidFill>
              </a:rPr>
              <a:t>5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rounds 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607077" y="1191675"/>
            <a:ext cx="2887440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Combined score of everyone is less than 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number of players</a:t>
            </a:r>
          </a:p>
        </p:txBody>
      </p:sp>
      <p:sp>
        <p:nvSpPr>
          <p:cNvPr id="281" name="Shape 281"/>
          <p:cNvSpPr/>
          <p:nvPr/>
        </p:nvSpPr>
        <p:spPr>
          <a:xfrm>
            <a:off x="4568130" y="149719"/>
            <a:ext cx="4059654" cy="20966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2" name="Shape 282"/>
          <p:cNvCxnSpPr/>
          <p:nvPr/>
        </p:nvCxnSpPr>
        <p:spPr>
          <a:xfrm>
            <a:off x="4900369" y="745512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3" name="Shape 283"/>
          <p:cNvCxnSpPr/>
          <p:nvPr/>
        </p:nvCxnSpPr>
        <p:spPr>
          <a:xfrm>
            <a:off x="4900369" y="1239776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Shape 284"/>
          <p:cNvCxnSpPr/>
          <p:nvPr/>
        </p:nvCxnSpPr>
        <p:spPr>
          <a:xfrm>
            <a:off x="4900369" y="1744067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5" name="Shape 285"/>
          <p:cNvSpPr txBox="1"/>
          <p:nvPr/>
        </p:nvSpPr>
        <p:spPr>
          <a:xfrm>
            <a:off x="4522449" y="390943"/>
            <a:ext cx="3182505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with the highest score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4672886" y="750422"/>
            <a:ext cx="2929529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with a higher score than the person to your immediate right</a:t>
            </a:r>
          </a:p>
        </p:txBody>
      </p:sp>
      <p:sp>
        <p:nvSpPr>
          <p:cNvPr id="287" name="Shape 287"/>
          <p:cNvSpPr/>
          <p:nvPr/>
        </p:nvSpPr>
        <p:spPr>
          <a:xfrm>
            <a:off x="499968" y="2252277"/>
            <a:ext cx="4059654" cy="20966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8" name="Shape 288"/>
          <p:cNvCxnSpPr/>
          <p:nvPr/>
        </p:nvCxnSpPr>
        <p:spPr>
          <a:xfrm>
            <a:off x="832207" y="2805441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9" name="Shape 289"/>
          <p:cNvCxnSpPr/>
          <p:nvPr/>
        </p:nvCxnSpPr>
        <p:spPr>
          <a:xfrm>
            <a:off x="832207" y="3294803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0" name="Shape 290"/>
          <p:cNvCxnSpPr/>
          <p:nvPr/>
        </p:nvCxnSpPr>
        <p:spPr>
          <a:xfrm>
            <a:off x="832207" y="3799094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1" name="Shape 291"/>
          <p:cNvSpPr txBox="1"/>
          <p:nvPr/>
        </p:nvSpPr>
        <p:spPr>
          <a:xfrm>
            <a:off x="438765" y="2465521"/>
            <a:ext cx="3182505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with the highest score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610603" y="2912607"/>
            <a:ext cx="2982665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game lasts more than </a:t>
            </a:r>
            <a:r>
              <a:rPr lang="en-US" sz="1300" dirty="0">
                <a:solidFill>
                  <a:schemeClr val="dk1"/>
                </a:solidFill>
              </a:rPr>
              <a:t>5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rounds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403881" y="3308484"/>
            <a:ext cx="3356784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Everyone finishes with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positive score</a:t>
            </a:r>
          </a:p>
        </p:txBody>
      </p:sp>
      <p:sp>
        <p:nvSpPr>
          <p:cNvPr id="294" name="Shape 294"/>
          <p:cNvSpPr/>
          <p:nvPr/>
        </p:nvSpPr>
        <p:spPr>
          <a:xfrm>
            <a:off x="4568130" y="2252277"/>
            <a:ext cx="4059654" cy="20966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5" name="Shape 295"/>
          <p:cNvCxnSpPr/>
          <p:nvPr/>
        </p:nvCxnSpPr>
        <p:spPr>
          <a:xfrm>
            <a:off x="4900369" y="2839307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6" name="Shape 296"/>
          <p:cNvCxnSpPr/>
          <p:nvPr/>
        </p:nvCxnSpPr>
        <p:spPr>
          <a:xfrm>
            <a:off x="4900369" y="3294803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7" name="Shape 297"/>
          <p:cNvCxnSpPr/>
          <p:nvPr/>
        </p:nvCxnSpPr>
        <p:spPr>
          <a:xfrm>
            <a:off x="4900369" y="3799094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8" name="Shape 298"/>
          <p:cNvSpPr txBox="1"/>
          <p:nvPr/>
        </p:nvSpPr>
        <p:spPr>
          <a:xfrm>
            <a:off x="4489994" y="2482454"/>
            <a:ext cx="3182505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with the highest score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4570482" y="2921753"/>
            <a:ext cx="3055150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are </a:t>
            </a:r>
            <a:r>
              <a:rPr lang="en-US" sz="1300">
                <a:solidFill>
                  <a:schemeClr val="dk1"/>
                </a:solidFill>
              </a:rPr>
              <a:t>the first player to go</a:t>
            </a: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out  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4590573" y="3308484"/>
            <a:ext cx="3064993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least one player</a:t>
            </a:r>
            <a:r>
              <a:rPr lang="en-US" sz="1300" dirty="0">
                <a:solidFill>
                  <a:schemeClr val="dk1"/>
                </a:solidFill>
              </a:rPr>
              <a:t> 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finishes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negative score</a:t>
            </a:r>
          </a:p>
        </p:txBody>
      </p:sp>
      <p:sp>
        <p:nvSpPr>
          <p:cNvPr id="301" name="Shape 301"/>
          <p:cNvSpPr/>
          <p:nvPr/>
        </p:nvSpPr>
        <p:spPr>
          <a:xfrm>
            <a:off x="499968" y="4352526"/>
            <a:ext cx="4059654" cy="20966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2" name="Shape 302"/>
          <p:cNvCxnSpPr/>
          <p:nvPr/>
        </p:nvCxnSpPr>
        <p:spPr>
          <a:xfrm>
            <a:off x="832207" y="4939555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>
            <a:off x="832207" y="5361187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4" name="Shape 304"/>
          <p:cNvCxnSpPr/>
          <p:nvPr/>
        </p:nvCxnSpPr>
        <p:spPr>
          <a:xfrm>
            <a:off x="832207" y="5899344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5" name="Shape 305"/>
          <p:cNvSpPr txBox="1"/>
          <p:nvPr/>
        </p:nvSpPr>
        <p:spPr>
          <a:xfrm>
            <a:off x="438765" y="4430307"/>
            <a:ext cx="3357699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with a higher score than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person to your immediate right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943990" y="5005069"/>
            <a:ext cx="2244225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do not go out 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665872" y="5391801"/>
            <a:ext cx="2887440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Player to your immediate </a:t>
            </a:r>
            <a:endParaRPr lang="en-US" sz="13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</a:rPr>
              <a:t>l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eft finishes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top 2</a:t>
            </a:r>
          </a:p>
        </p:txBody>
      </p:sp>
      <p:sp>
        <p:nvSpPr>
          <p:cNvPr id="308" name="Shape 308"/>
          <p:cNvSpPr/>
          <p:nvPr/>
        </p:nvSpPr>
        <p:spPr>
          <a:xfrm>
            <a:off x="4568130" y="4352526"/>
            <a:ext cx="4059654" cy="20966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9" name="Shape 309"/>
          <p:cNvCxnSpPr/>
          <p:nvPr/>
        </p:nvCxnSpPr>
        <p:spPr>
          <a:xfrm>
            <a:off x="4900369" y="4871823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0" name="Shape 310"/>
          <p:cNvCxnSpPr/>
          <p:nvPr/>
        </p:nvCxnSpPr>
        <p:spPr>
          <a:xfrm>
            <a:off x="4900369" y="5395053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1" name="Shape 311"/>
          <p:cNvCxnSpPr/>
          <p:nvPr/>
        </p:nvCxnSpPr>
        <p:spPr>
          <a:xfrm>
            <a:off x="4900369" y="5916276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2" name="Shape 312"/>
          <p:cNvSpPr txBox="1"/>
          <p:nvPr/>
        </p:nvSpPr>
        <p:spPr>
          <a:xfrm>
            <a:off x="4483410" y="4548837"/>
            <a:ext cx="3182505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in the top 2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4976866" y="4886534"/>
            <a:ext cx="2244299" cy="49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Player to your immediate left finishes in the top 2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4438243" y="5408734"/>
            <a:ext cx="3461573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Combined score of you and player to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immediate left is less than 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70</a:t>
            </a:r>
            <a:endParaRPr lang="en-US" sz="1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-1168391" y="242301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316" name="Shape 316"/>
          <p:cNvSpPr/>
          <p:nvPr/>
        </p:nvSpPr>
        <p:spPr>
          <a:xfrm>
            <a:off x="-1168391" y="1176959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17" name="Shape 317"/>
          <p:cNvSpPr/>
          <p:nvPr/>
        </p:nvSpPr>
        <p:spPr>
          <a:xfrm>
            <a:off x="-1168391" y="715685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18" name="Shape 318"/>
          <p:cNvSpPr/>
          <p:nvPr/>
        </p:nvSpPr>
        <p:spPr>
          <a:xfrm>
            <a:off x="-987769" y="2474661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319" name="Shape 319"/>
          <p:cNvSpPr/>
          <p:nvPr/>
        </p:nvSpPr>
        <p:spPr>
          <a:xfrm>
            <a:off x="-987769" y="3409321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20" name="Shape 320"/>
          <p:cNvSpPr/>
          <p:nvPr/>
        </p:nvSpPr>
        <p:spPr>
          <a:xfrm>
            <a:off x="-987769" y="2948047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21" name="Shape 321"/>
          <p:cNvSpPr/>
          <p:nvPr/>
        </p:nvSpPr>
        <p:spPr>
          <a:xfrm>
            <a:off x="9508052" y="314539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322" name="Shape 322"/>
          <p:cNvSpPr/>
          <p:nvPr/>
        </p:nvSpPr>
        <p:spPr>
          <a:xfrm>
            <a:off x="9508052" y="1249199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23" name="Shape 323"/>
          <p:cNvSpPr/>
          <p:nvPr/>
        </p:nvSpPr>
        <p:spPr>
          <a:xfrm>
            <a:off x="9508052" y="787925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324" name="Shape 324"/>
          <p:cNvSpPr/>
          <p:nvPr/>
        </p:nvSpPr>
        <p:spPr>
          <a:xfrm>
            <a:off x="9508052" y="2550100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325" name="Shape 325"/>
          <p:cNvSpPr/>
          <p:nvPr/>
        </p:nvSpPr>
        <p:spPr>
          <a:xfrm>
            <a:off x="9508052" y="3484760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</a:p>
        </p:txBody>
      </p:sp>
      <p:sp>
        <p:nvSpPr>
          <p:cNvPr id="326" name="Shape 326"/>
          <p:cNvSpPr/>
          <p:nvPr/>
        </p:nvSpPr>
        <p:spPr>
          <a:xfrm>
            <a:off x="9508052" y="3023485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327" name="Shape 327"/>
          <p:cNvSpPr/>
          <p:nvPr/>
        </p:nvSpPr>
        <p:spPr>
          <a:xfrm>
            <a:off x="-1004702" y="4784898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328" name="Shape 328"/>
          <p:cNvSpPr/>
          <p:nvPr/>
        </p:nvSpPr>
        <p:spPr>
          <a:xfrm>
            <a:off x="-1004702" y="5719557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</a:p>
        </p:txBody>
      </p:sp>
      <p:sp>
        <p:nvSpPr>
          <p:cNvPr id="329" name="Shape 329"/>
          <p:cNvSpPr/>
          <p:nvPr/>
        </p:nvSpPr>
        <p:spPr>
          <a:xfrm>
            <a:off x="-1004702" y="5258282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330" name="Shape 330"/>
          <p:cNvSpPr/>
          <p:nvPr/>
        </p:nvSpPr>
        <p:spPr>
          <a:xfrm>
            <a:off x="9485722" y="4837775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331" name="Shape 331"/>
          <p:cNvSpPr/>
          <p:nvPr/>
        </p:nvSpPr>
        <p:spPr>
          <a:xfrm>
            <a:off x="9485722" y="5772433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</a:p>
        </p:txBody>
      </p:sp>
      <p:sp>
        <p:nvSpPr>
          <p:cNvPr id="332" name="Shape 332"/>
          <p:cNvSpPr/>
          <p:nvPr/>
        </p:nvSpPr>
        <p:spPr>
          <a:xfrm>
            <a:off x="9485722" y="5311160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4704535" y="1239776"/>
            <a:ext cx="2887440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Combined score of everyone is </a:t>
            </a:r>
            <a:endParaRPr lang="en-US" sz="13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 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number of players</a:t>
            </a:r>
          </a:p>
        </p:txBody>
      </p:sp>
      <p:sp>
        <p:nvSpPr>
          <p:cNvPr id="334" name="Shape 334"/>
          <p:cNvSpPr/>
          <p:nvPr/>
        </p:nvSpPr>
        <p:spPr>
          <a:xfrm>
            <a:off x="-2065859" y="767356"/>
            <a:ext cx="728132" cy="507157"/>
          </a:xfrm>
          <a:prstGeom prst="ellipse">
            <a:avLst/>
          </a:prstGeom>
          <a:solidFill>
            <a:srgbClr val="538CD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35" name="Shape 335"/>
          <p:cNvSpPr/>
          <p:nvPr/>
        </p:nvSpPr>
        <p:spPr>
          <a:xfrm>
            <a:off x="10481718" y="5408619"/>
            <a:ext cx="728132" cy="507157"/>
          </a:xfrm>
          <a:prstGeom prst="ellipse">
            <a:avLst/>
          </a:prstGeom>
          <a:solidFill>
            <a:srgbClr val="538CD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</a:p>
        </p:txBody>
      </p:sp>
      <p:sp>
        <p:nvSpPr>
          <p:cNvPr id="336" name="Shape 336"/>
          <p:cNvSpPr/>
          <p:nvPr/>
        </p:nvSpPr>
        <p:spPr>
          <a:xfrm>
            <a:off x="10481718" y="3071388"/>
            <a:ext cx="728132" cy="507157"/>
          </a:xfrm>
          <a:prstGeom prst="ellipse">
            <a:avLst/>
          </a:prstGeom>
          <a:solidFill>
            <a:srgbClr val="538CD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337" name="Shape 337"/>
          <p:cNvSpPr/>
          <p:nvPr/>
        </p:nvSpPr>
        <p:spPr>
          <a:xfrm>
            <a:off x="10481718" y="843238"/>
            <a:ext cx="728132" cy="507157"/>
          </a:xfrm>
          <a:prstGeom prst="ellipse">
            <a:avLst/>
          </a:prstGeom>
          <a:solidFill>
            <a:srgbClr val="538CD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38" name="Shape 338"/>
          <p:cNvSpPr/>
          <p:nvPr/>
        </p:nvSpPr>
        <p:spPr>
          <a:xfrm>
            <a:off x="-2015058" y="3091144"/>
            <a:ext cx="728132" cy="507157"/>
          </a:xfrm>
          <a:prstGeom prst="ellipse">
            <a:avLst/>
          </a:prstGeom>
          <a:solidFill>
            <a:srgbClr val="538CD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39" name="Shape 339"/>
          <p:cNvSpPr/>
          <p:nvPr/>
        </p:nvSpPr>
        <p:spPr>
          <a:xfrm>
            <a:off x="-2116658" y="5254419"/>
            <a:ext cx="728132" cy="507157"/>
          </a:xfrm>
          <a:prstGeom prst="ellipse">
            <a:avLst/>
          </a:prstGeom>
          <a:solidFill>
            <a:srgbClr val="538CD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842123" y="3827225"/>
            <a:ext cx="33045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Bonus for achieving all goals: </a:t>
            </a: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842448" y="5943498"/>
            <a:ext cx="33045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Bonus for achieving all goals: </a:t>
            </a: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4926074" y="1761000"/>
            <a:ext cx="33045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Bonus for achieving all goals: </a:t>
            </a: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4946412" y="3844159"/>
            <a:ext cx="33045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Bonus for achieving all goals: </a:t>
            </a: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4926074" y="5951732"/>
            <a:ext cx="33045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Bonus for achieving all goals: </a:t>
            </a: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3408867" y="694743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7556227" y="274316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7555262" y="1245725"/>
            <a:ext cx="124968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7547081" y="732150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3471131" y="2331969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3470165" y="3286446"/>
            <a:ext cx="124968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3461985" y="2789802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x="3490267" y="4447251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3489301" y="5367862"/>
            <a:ext cx="124968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3481122" y="4905085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7548398" y="2347662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7547431" y="3302139"/>
            <a:ext cx="124968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539251" y="2817253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7640888" y="4414345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7639923" y="5426202"/>
            <a:ext cx="124968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7631743" y="4900869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/>
          <p:nvPr/>
        </p:nvSpPr>
        <p:spPr>
          <a:xfrm>
            <a:off x="507040" y="152401"/>
            <a:ext cx="4059654" cy="20966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2" name="Shape 402"/>
          <p:cNvCxnSpPr/>
          <p:nvPr/>
        </p:nvCxnSpPr>
        <p:spPr>
          <a:xfrm>
            <a:off x="839279" y="688631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3" name="Shape 403"/>
          <p:cNvCxnSpPr/>
          <p:nvPr/>
        </p:nvCxnSpPr>
        <p:spPr>
          <a:xfrm>
            <a:off x="839279" y="1194926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>
            <a:off x="839279" y="1699217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496637" y="331778"/>
            <a:ext cx="2917078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with the highest score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710237" y="686412"/>
            <a:ext cx="2652970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Player to your immediate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right scores over </a:t>
            </a:r>
            <a:r>
              <a:rPr lang="en-US" sz="1300" dirty="0">
                <a:solidFill>
                  <a:schemeClr val="dk1"/>
                </a:solidFill>
              </a:rPr>
              <a:t>6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lang="en-US" sz="1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Shape 407"/>
          <p:cNvSpPr txBox="1"/>
          <p:nvPr/>
        </p:nvSpPr>
        <p:spPr>
          <a:xfrm>
            <a:off x="614149" y="1191675"/>
            <a:ext cx="2887440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Everyone finishes with a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score over </a:t>
            </a:r>
            <a:r>
              <a:rPr lang="en-US" sz="1300" dirty="0">
                <a:solidFill>
                  <a:schemeClr val="dk1"/>
                </a:solidFill>
              </a:rPr>
              <a:t>4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lang="en-US" sz="1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Shape 408"/>
          <p:cNvSpPr/>
          <p:nvPr/>
        </p:nvSpPr>
        <p:spPr>
          <a:xfrm>
            <a:off x="4557534" y="149719"/>
            <a:ext cx="4059654" cy="20966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9" name="Shape 409"/>
          <p:cNvCxnSpPr/>
          <p:nvPr/>
        </p:nvCxnSpPr>
        <p:spPr>
          <a:xfrm>
            <a:off x="4889773" y="779377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>
            <a:off x="4889773" y="1256709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>
            <a:off x="4889773" y="1693268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4547130" y="407877"/>
            <a:ext cx="3182505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with the highest score</a:t>
            </a:r>
          </a:p>
        </p:txBody>
      </p:sp>
      <p:sp>
        <p:nvSpPr>
          <p:cNvPr id="413" name="Shape 413"/>
          <p:cNvSpPr txBox="1"/>
          <p:nvPr/>
        </p:nvSpPr>
        <p:spPr>
          <a:xfrm>
            <a:off x="4610684" y="885887"/>
            <a:ext cx="3055149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are </a:t>
            </a:r>
            <a:r>
              <a:rPr lang="en-US" sz="1300">
                <a:solidFill>
                  <a:schemeClr val="dk1"/>
                </a:solidFill>
              </a:rPr>
              <a:t>the first player to go </a:t>
            </a: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</a:t>
            </a:r>
          </a:p>
        </p:txBody>
      </p:sp>
      <p:sp>
        <p:nvSpPr>
          <p:cNvPr id="414" name="Shape 414"/>
          <p:cNvSpPr/>
          <p:nvPr/>
        </p:nvSpPr>
        <p:spPr>
          <a:xfrm>
            <a:off x="507040" y="2252113"/>
            <a:ext cx="4059654" cy="20966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5" name="Shape 415"/>
          <p:cNvCxnSpPr/>
          <p:nvPr/>
        </p:nvCxnSpPr>
        <p:spPr>
          <a:xfrm>
            <a:off x="839279" y="2771411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6" name="Shape 416"/>
          <p:cNvCxnSpPr/>
          <p:nvPr/>
        </p:nvCxnSpPr>
        <p:spPr>
          <a:xfrm>
            <a:off x="839279" y="3294639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7" name="Shape 417"/>
          <p:cNvCxnSpPr/>
          <p:nvPr/>
        </p:nvCxnSpPr>
        <p:spPr>
          <a:xfrm>
            <a:off x="839279" y="3815864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8" name="Shape 418"/>
          <p:cNvSpPr txBox="1"/>
          <p:nvPr/>
        </p:nvSpPr>
        <p:spPr>
          <a:xfrm>
            <a:off x="526740" y="2448424"/>
            <a:ext cx="3182505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in the top 2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678823" y="2776979"/>
            <a:ext cx="2982665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Everyone but you finishes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a negative score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512551" y="3308320"/>
            <a:ext cx="3356784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player to your left scores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least amount of points</a:t>
            </a:r>
          </a:p>
        </p:txBody>
      </p:sp>
      <p:sp>
        <p:nvSpPr>
          <p:cNvPr id="421" name="Shape 421"/>
          <p:cNvSpPr/>
          <p:nvPr/>
        </p:nvSpPr>
        <p:spPr>
          <a:xfrm>
            <a:off x="4557534" y="2252113"/>
            <a:ext cx="4059654" cy="20966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2" name="Shape 422"/>
          <p:cNvCxnSpPr/>
          <p:nvPr/>
        </p:nvCxnSpPr>
        <p:spPr>
          <a:xfrm>
            <a:off x="4889773" y="2771411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3" name="Shape 423"/>
          <p:cNvCxnSpPr/>
          <p:nvPr/>
        </p:nvCxnSpPr>
        <p:spPr>
          <a:xfrm>
            <a:off x="4889773" y="3328505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4" name="Shape 424"/>
          <p:cNvCxnSpPr/>
          <p:nvPr/>
        </p:nvCxnSpPr>
        <p:spPr>
          <a:xfrm>
            <a:off x="4889773" y="3815864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5" name="Shape 425"/>
          <p:cNvSpPr txBox="1"/>
          <p:nvPr/>
        </p:nvSpPr>
        <p:spPr>
          <a:xfrm>
            <a:off x="4555127" y="2448424"/>
            <a:ext cx="3182505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in the top 2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4545775" y="2819991"/>
            <a:ext cx="3241413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with a higher score than </a:t>
            </a:r>
            <a:endParaRPr lang="en-US" sz="13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player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your immediate 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right</a:t>
            </a:r>
            <a:endParaRPr lang="en-US" sz="1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Shape 427"/>
          <p:cNvSpPr/>
          <p:nvPr/>
        </p:nvSpPr>
        <p:spPr>
          <a:xfrm>
            <a:off x="507040" y="4353550"/>
            <a:ext cx="4059654" cy="20966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8" name="Shape 428"/>
          <p:cNvCxnSpPr/>
          <p:nvPr/>
        </p:nvCxnSpPr>
        <p:spPr>
          <a:xfrm>
            <a:off x="839279" y="4847923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839279" y="5396077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0" name="Shape 430"/>
          <p:cNvCxnSpPr/>
          <p:nvPr/>
        </p:nvCxnSpPr>
        <p:spPr>
          <a:xfrm>
            <a:off x="839279" y="5815702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1" name="Shape 431"/>
          <p:cNvSpPr txBox="1"/>
          <p:nvPr/>
        </p:nvSpPr>
        <p:spPr>
          <a:xfrm>
            <a:off x="445837" y="4519763"/>
            <a:ext cx="3357699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with the highest score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x="729522" y="4880979"/>
            <a:ext cx="2887752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with a score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</a:rPr>
              <a:t>b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etween 0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 </a:t>
            </a:r>
            <a:endParaRPr lang="en-US" sz="1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Shape 433"/>
          <p:cNvSpPr txBox="1"/>
          <p:nvPr/>
        </p:nvSpPr>
        <p:spPr>
          <a:xfrm>
            <a:off x="444818" y="5460556"/>
            <a:ext cx="3356784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game lasts fewer than </a:t>
            </a:r>
            <a:r>
              <a:rPr lang="en-US" sz="1300" dirty="0">
                <a:solidFill>
                  <a:schemeClr val="dk1"/>
                </a:solidFill>
              </a:rPr>
              <a:t>5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rounds</a:t>
            </a:r>
          </a:p>
        </p:txBody>
      </p:sp>
      <p:sp>
        <p:nvSpPr>
          <p:cNvPr id="434" name="Shape 434"/>
          <p:cNvSpPr/>
          <p:nvPr/>
        </p:nvSpPr>
        <p:spPr>
          <a:xfrm>
            <a:off x="4557534" y="4353550"/>
            <a:ext cx="4059654" cy="20966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35" name="Shape 435"/>
          <p:cNvCxnSpPr/>
          <p:nvPr/>
        </p:nvCxnSpPr>
        <p:spPr>
          <a:xfrm>
            <a:off x="4889773" y="4866265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6" name="Shape 436"/>
          <p:cNvCxnSpPr/>
          <p:nvPr/>
        </p:nvCxnSpPr>
        <p:spPr>
          <a:xfrm>
            <a:off x="4889773" y="5396077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7" name="Shape 437"/>
          <p:cNvCxnSpPr/>
          <p:nvPr/>
        </p:nvCxnSpPr>
        <p:spPr>
          <a:xfrm>
            <a:off x="4889773" y="5917300"/>
            <a:ext cx="3131653" cy="0"/>
          </a:xfrm>
          <a:prstGeom prst="straightConnector1">
            <a:avLst/>
          </a:prstGeom>
          <a:noFill/>
          <a:ln w="9525" cap="flat" cmpd="sng">
            <a:solidFill>
              <a:srgbClr val="4F612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8" name="Shape 438"/>
          <p:cNvSpPr txBox="1"/>
          <p:nvPr/>
        </p:nvSpPr>
        <p:spPr>
          <a:xfrm>
            <a:off x="4530198" y="4531521"/>
            <a:ext cx="3182503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finish with the highest score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x="4864680" y="4887563"/>
            <a:ext cx="2447130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Everyone finishes with a positive score</a:t>
            </a:r>
          </a:p>
        </p:txBody>
      </p:sp>
      <p:sp>
        <p:nvSpPr>
          <p:cNvPr id="440" name="Shape 440"/>
          <p:cNvSpPr/>
          <p:nvPr/>
        </p:nvSpPr>
        <p:spPr>
          <a:xfrm>
            <a:off x="-1337720" y="242301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441" name="Shape 441"/>
          <p:cNvSpPr/>
          <p:nvPr/>
        </p:nvSpPr>
        <p:spPr>
          <a:xfrm>
            <a:off x="-1337720" y="1176959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442" name="Shape 442"/>
          <p:cNvSpPr/>
          <p:nvPr/>
        </p:nvSpPr>
        <p:spPr>
          <a:xfrm>
            <a:off x="-1337720" y="715685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</a:p>
        </p:txBody>
      </p:sp>
      <p:sp>
        <p:nvSpPr>
          <p:cNvPr id="443" name="Shape 443"/>
          <p:cNvSpPr/>
          <p:nvPr/>
        </p:nvSpPr>
        <p:spPr>
          <a:xfrm>
            <a:off x="-1185320" y="2474661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444" name="Shape 444"/>
          <p:cNvSpPr/>
          <p:nvPr/>
        </p:nvSpPr>
        <p:spPr>
          <a:xfrm>
            <a:off x="-1185320" y="3409321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</a:p>
        </p:txBody>
      </p:sp>
      <p:sp>
        <p:nvSpPr>
          <p:cNvPr id="445" name="Shape 445"/>
          <p:cNvSpPr/>
          <p:nvPr/>
        </p:nvSpPr>
        <p:spPr>
          <a:xfrm>
            <a:off x="-1185320" y="2948047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446" name="Shape 446"/>
          <p:cNvSpPr/>
          <p:nvPr/>
        </p:nvSpPr>
        <p:spPr>
          <a:xfrm>
            <a:off x="9423386" y="314539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447" name="Shape 447"/>
          <p:cNvSpPr/>
          <p:nvPr/>
        </p:nvSpPr>
        <p:spPr>
          <a:xfrm>
            <a:off x="9423386" y="1249199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448" name="Shape 448"/>
          <p:cNvSpPr/>
          <p:nvPr/>
        </p:nvSpPr>
        <p:spPr>
          <a:xfrm>
            <a:off x="9423386" y="787925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449" name="Shape 449"/>
          <p:cNvSpPr/>
          <p:nvPr/>
        </p:nvSpPr>
        <p:spPr>
          <a:xfrm>
            <a:off x="9423386" y="2550100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450" name="Shape 450"/>
          <p:cNvSpPr/>
          <p:nvPr/>
        </p:nvSpPr>
        <p:spPr>
          <a:xfrm>
            <a:off x="9423386" y="3484760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</a:p>
        </p:txBody>
      </p:sp>
      <p:sp>
        <p:nvSpPr>
          <p:cNvPr id="451" name="Shape 451"/>
          <p:cNvSpPr/>
          <p:nvPr/>
        </p:nvSpPr>
        <p:spPr>
          <a:xfrm>
            <a:off x="9423386" y="3023485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452" name="Shape 452"/>
          <p:cNvSpPr/>
          <p:nvPr/>
        </p:nvSpPr>
        <p:spPr>
          <a:xfrm>
            <a:off x="-1202254" y="4784898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453" name="Shape 453"/>
          <p:cNvSpPr/>
          <p:nvPr/>
        </p:nvSpPr>
        <p:spPr>
          <a:xfrm>
            <a:off x="-1202254" y="5719557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454" name="Shape 454"/>
          <p:cNvSpPr/>
          <p:nvPr/>
        </p:nvSpPr>
        <p:spPr>
          <a:xfrm>
            <a:off x="-1202254" y="5258282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455" name="Shape 455"/>
          <p:cNvSpPr/>
          <p:nvPr/>
        </p:nvSpPr>
        <p:spPr>
          <a:xfrm>
            <a:off x="9401057" y="4837775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</a:p>
        </p:txBody>
      </p:sp>
      <p:sp>
        <p:nvSpPr>
          <p:cNvPr id="456" name="Shape 456"/>
          <p:cNvSpPr/>
          <p:nvPr/>
        </p:nvSpPr>
        <p:spPr>
          <a:xfrm>
            <a:off x="9401057" y="5772433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457" name="Shape 457"/>
          <p:cNvSpPr/>
          <p:nvPr/>
        </p:nvSpPr>
        <p:spPr>
          <a:xfrm>
            <a:off x="9401057" y="5311160"/>
            <a:ext cx="728132" cy="5071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458" name="Shape 458"/>
          <p:cNvSpPr txBox="1"/>
          <p:nvPr/>
        </p:nvSpPr>
        <p:spPr>
          <a:xfrm>
            <a:off x="4712284" y="1341375"/>
            <a:ext cx="2887440" cy="292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game lasts more than </a:t>
            </a:r>
            <a:r>
              <a:rPr lang="en-US" sz="1300" dirty="0">
                <a:solidFill>
                  <a:schemeClr val="dk1"/>
                </a:solidFill>
              </a:rPr>
              <a:t>5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rounds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4650208" y="3320946"/>
            <a:ext cx="3029569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player to your left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finishes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a negative score </a:t>
            </a:r>
          </a:p>
        </p:txBody>
      </p:sp>
      <p:sp>
        <p:nvSpPr>
          <p:cNvPr id="460" name="Shape 460"/>
          <p:cNvSpPr txBox="1"/>
          <p:nvPr/>
        </p:nvSpPr>
        <p:spPr>
          <a:xfrm>
            <a:off x="4689798" y="5396077"/>
            <a:ext cx="2887440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Combined score of everyone is less than 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 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number of players</a:t>
            </a:r>
          </a:p>
        </p:txBody>
      </p:sp>
      <p:sp>
        <p:nvSpPr>
          <p:cNvPr id="461" name="Shape 461"/>
          <p:cNvSpPr/>
          <p:nvPr/>
        </p:nvSpPr>
        <p:spPr>
          <a:xfrm>
            <a:off x="-2235190" y="767356"/>
            <a:ext cx="728132" cy="507157"/>
          </a:xfrm>
          <a:prstGeom prst="ellipse">
            <a:avLst/>
          </a:prstGeom>
          <a:solidFill>
            <a:srgbClr val="538CD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A2</a:t>
            </a:r>
          </a:p>
        </p:txBody>
      </p:sp>
      <p:sp>
        <p:nvSpPr>
          <p:cNvPr id="462" name="Shape 462"/>
          <p:cNvSpPr/>
          <p:nvPr/>
        </p:nvSpPr>
        <p:spPr>
          <a:xfrm>
            <a:off x="10397053" y="5408619"/>
            <a:ext cx="728132" cy="507157"/>
          </a:xfrm>
          <a:prstGeom prst="ellipse">
            <a:avLst/>
          </a:prstGeom>
          <a:solidFill>
            <a:srgbClr val="538CD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F2</a:t>
            </a:r>
          </a:p>
        </p:txBody>
      </p:sp>
      <p:sp>
        <p:nvSpPr>
          <p:cNvPr id="463" name="Shape 463"/>
          <p:cNvSpPr/>
          <p:nvPr/>
        </p:nvSpPr>
        <p:spPr>
          <a:xfrm>
            <a:off x="10397053" y="3071388"/>
            <a:ext cx="728132" cy="507157"/>
          </a:xfrm>
          <a:prstGeom prst="ellipse">
            <a:avLst/>
          </a:prstGeom>
          <a:solidFill>
            <a:srgbClr val="538CD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E2</a:t>
            </a:r>
          </a:p>
        </p:txBody>
      </p:sp>
      <p:sp>
        <p:nvSpPr>
          <p:cNvPr id="464" name="Shape 464"/>
          <p:cNvSpPr/>
          <p:nvPr/>
        </p:nvSpPr>
        <p:spPr>
          <a:xfrm>
            <a:off x="10397053" y="843238"/>
            <a:ext cx="728132" cy="507157"/>
          </a:xfrm>
          <a:prstGeom prst="ellipse">
            <a:avLst/>
          </a:prstGeom>
          <a:solidFill>
            <a:srgbClr val="538CD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D2</a:t>
            </a:r>
          </a:p>
        </p:txBody>
      </p:sp>
      <p:sp>
        <p:nvSpPr>
          <p:cNvPr id="465" name="Shape 465"/>
          <p:cNvSpPr/>
          <p:nvPr/>
        </p:nvSpPr>
        <p:spPr>
          <a:xfrm>
            <a:off x="-2184388" y="3091144"/>
            <a:ext cx="728132" cy="507157"/>
          </a:xfrm>
          <a:prstGeom prst="ellipse">
            <a:avLst/>
          </a:prstGeom>
          <a:solidFill>
            <a:srgbClr val="538CD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B2</a:t>
            </a:r>
          </a:p>
        </p:txBody>
      </p:sp>
      <p:sp>
        <p:nvSpPr>
          <p:cNvPr id="466" name="Shape 466"/>
          <p:cNvSpPr/>
          <p:nvPr/>
        </p:nvSpPr>
        <p:spPr>
          <a:xfrm>
            <a:off x="-2285988" y="5254419"/>
            <a:ext cx="728132" cy="507157"/>
          </a:xfrm>
          <a:prstGeom prst="ellipse">
            <a:avLst/>
          </a:prstGeom>
          <a:solidFill>
            <a:srgbClr val="538CD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C2</a:t>
            </a:r>
          </a:p>
        </p:txBody>
      </p:sp>
      <p:sp>
        <p:nvSpPr>
          <p:cNvPr id="467" name="Shape 467"/>
          <p:cNvSpPr txBox="1"/>
          <p:nvPr/>
        </p:nvSpPr>
        <p:spPr>
          <a:xfrm>
            <a:off x="851210" y="1756357"/>
            <a:ext cx="33045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Bonus for achieving all goals: </a:t>
            </a: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849195" y="3843995"/>
            <a:ext cx="33045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Bonus for achieving all goals: </a:t>
            </a: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</a:t>
            </a:r>
          </a:p>
        </p:txBody>
      </p:sp>
      <p:sp>
        <p:nvSpPr>
          <p:cNvPr id="469" name="Shape 469"/>
          <p:cNvSpPr txBox="1"/>
          <p:nvPr/>
        </p:nvSpPr>
        <p:spPr>
          <a:xfrm>
            <a:off x="4915478" y="1761000"/>
            <a:ext cx="33045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Bonus for achieving all goals: </a:t>
            </a: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70" name="Shape 470"/>
          <p:cNvSpPr txBox="1"/>
          <p:nvPr/>
        </p:nvSpPr>
        <p:spPr>
          <a:xfrm>
            <a:off x="4935816" y="3843995"/>
            <a:ext cx="33045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Bonus for achieving all goals: </a:t>
            </a:r>
            <a:r>
              <a:rPr lang="en-US" sz="2400" dirty="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</a:t>
            </a:r>
          </a:p>
        </p:txBody>
      </p:sp>
      <p:sp>
        <p:nvSpPr>
          <p:cNvPr id="471" name="Shape 471"/>
          <p:cNvSpPr txBox="1"/>
          <p:nvPr/>
        </p:nvSpPr>
        <p:spPr>
          <a:xfrm>
            <a:off x="849520" y="5944522"/>
            <a:ext cx="33045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Bonus for achieving all goals: </a:t>
            </a: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4915478" y="5952756"/>
            <a:ext cx="330452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Bonus for achieving all goals: </a:t>
            </a: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3425084" y="225152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3424118" y="1179628"/>
            <a:ext cx="124968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75" name="Shape 475"/>
          <p:cNvSpPr txBox="1"/>
          <p:nvPr/>
        </p:nvSpPr>
        <p:spPr>
          <a:xfrm>
            <a:off x="3415939" y="682985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76" name="Shape 476"/>
          <p:cNvSpPr txBox="1"/>
          <p:nvPr/>
        </p:nvSpPr>
        <p:spPr>
          <a:xfrm>
            <a:off x="7568504" y="294061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7567537" y="1231604"/>
            <a:ext cx="124968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7559358" y="751893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79" name="Shape 479"/>
          <p:cNvSpPr txBox="1"/>
          <p:nvPr/>
        </p:nvSpPr>
        <p:spPr>
          <a:xfrm>
            <a:off x="3475177" y="2328277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3491851" y="3299686"/>
            <a:ext cx="124968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3466031" y="2786110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3545227" y="4391370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3544261" y="5359011"/>
            <a:ext cx="124968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3536081" y="4896234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7588601" y="2313816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7587634" y="3319091"/>
            <a:ext cx="124968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7579455" y="2788582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7568090" y="4419585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7567123" y="5426268"/>
            <a:ext cx="124968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7558944" y="4877417"/>
            <a:ext cx="127932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rgbClr val="948A54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tokens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BFF6F3C98094DAFD817A26C5F43F0" ma:contentTypeVersion="12" ma:contentTypeDescription="Create a new document." ma:contentTypeScope="" ma:versionID="8964a440dd1148c5646769ac80e876f4">
  <xsd:schema xmlns:xsd="http://www.w3.org/2001/XMLSchema" xmlns:xs="http://www.w3.org/2001/XMLSchema" xmlns:p="http://schemas.microsoft.com/office/2006/metadata/properties" xmlns:ns2="3824c827-c531-43d9-980f-0ac2c342c137" xmlns:ns3="f8fd1609-a400-4f06-9f38-15d9e867677b" targetNamespace="http://schemas.microsoft.com/office/2006/metadata/properties" ma:root="true" ma:fieldsID="4bdb5c4345ca6125fc9e180b47b8b33c" ns2:_="" ns3:_="">
    <xsd:import namespace="3824c827-c531-43d9-980f-0ac2c342c137"/>
    <xsd:import namespace="f8fd1609-a400-4f06-9f38-15d9e86767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4c827-c531-43d9-980f-0ac2c342c1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d1609-a400-4f06-9f38-15d9e86767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C2730E-F031-457F-9A4D-1F9BE3F20C59}"/>
</file>

<file path=customXml/itemProps2.xml><?xml version="1.0" encoding="utf-8"?>
<ds:datastoreItem xmlns:ds="http://schemas.openxmlformats.org/officeDocument/2006/customXml" ds:itemID="{70CD0A7D-D91F-4BD5-8662-2D54AE255273}"/>
</file>

<file path=customXml/itemProps3.xml><?xml version="1.0" encoding="utf-8"?>
<ds:datastoreItem xmlns:ds="http://schemas.openxmlformats.org/officeDocument/2006/customXml" ds:itemID="{A00641FF-1EF9-4E04-BEDE-763F6AFC091E}"/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558</Words>
  <Application>Microsoft Office PowerPoint</Application>
  <PresentationFormat>On-screen Show (4:3)</PresentationFormat>
  <Paragraphs>167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Julio</dc:creator>
  <cp:lastModifiedBy>Julio</cp:lastModifiedBy>
  <cp:revision>31</cp:revision>
  <cp:lastPrinted>2016-04-20T19:56:02Z</cp:lastPrinted>
  <dcterms:modified xsi:type="dcterms:W3CDTF">2016-09-12T22:08:59Z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0x010100370BFF6F3C98094DAFD817A26C5F43F0</vt:lpwstr>
  </property>
</Properties>
</file>